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365ec18b9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222474e40340de"/>
  </p:sldMasterIdLst>
  <p:sldIdLst>
    <p:sldId xmlns:r="http://schemas.openxmlformats.org/officeDocument/2006/relationships" id="256" r:id="R5996e261fd9b46e4"/>
    <p:sldId xmlns:r="http://schemas.openxmlformats.org/officeDocument/2006/relationships" id="257" r:id="Rd2fbf2b92b284500"/>
    <p:sldId xmlns:r="http://schemas.openxmlformats.org/officeDocument/2006/relationships" id="258" r:id="R02c08eeae98040a4"/>
    <p:sldId xmlns:r="http://schemas.openxmlformats.org/officeDocument/2006/relationships" id="259" r:id="R5baa846fe9cc457a"/>
    <p:sldId xmlns:r="http://schemas.openxmlformats.org/officeDocument/2006/relationships" id="260" r:id="Rc8681593ffab4588"/>
    <p:sldId xmlns:r="http://schemas.openxmlformats.org/officeDocument/2006/relationships" id="261" r:id="R47cbe2f66b564b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22474e40340de" /><Relationship Type="http://schemas.openxmlformats.org/officeDocument/2006/relationships/slide" Target="/ppt/slides/slide1.xml" Id="R5996e261fd9b46e4" /><Relationship Type="http://schemas.openxmlformats.org/officeDocument/2006/relationships/slide" Target="/ppt/slides/slide2.xml" Id="Rd2fbf2b92b284500" /><Relationship Type="http://schemas.openxmlformats.org/officeDocument/2006/relationships/slide" Target="/ppt/slides/slide3.xml" Id="R02c08eeae98040a4" /><Relationship Type="http://schemas.openxmlformats.org/officeDocument/2006/relationships/slide" Target="/ppt/slides/slide4.xml" Id="R5baa846fe9cc457a" /><Relationship Type="http://schemas.openxmlformats.org/officeDocument/2006/relationships/slide" Target="/ppt/slides/slide5.xml" Id="Rc8681593ffab4588" /><Relationship Type="http://schemas.openxmlformats.org/officeDocument/2006/relationships/slide" Target="/ppt/slides/slide6.xml" Id="R47cbe2f66b564b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4479f9a7a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250d60544d3a" /><Relationship Type="http://schemas.openxmlformats.org/officeDocument/2006/relationships/theme" Target="/ppt/slideMasters/theme/theme1.xml" Id="R3c8f731ddc21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5250d6054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233c32786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a6e958fe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b03c9cc8b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2dc4dc11a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c9fe33ecd42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595a9dab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OG ØSTRE VIKEN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Skedsmogata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