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689559459e49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985c58ca94477f"/>
  </p:sldMasterIdLst>
  <p:sldIdLst>
    <p:sldId xmlns:r="http://schemas.openxmlformats.org/officeDocument/2006/relationships" id="256" r:id="Red801eaa08834e62"/>
    <p:sldId xmlns:r="http://schemas.openxmlformats.org/officeDocument/2006/relationships" id="257" r:id="R1f17a5d2e6ee4c71"/>
    <p:sldId xmlns:r="http://schemas.openxmlformats.org/officeDocument/2006/relationships" id="258" r:id="R38d67fd6544344df"/>
    <p:sldId xmlns:r="http://schemas.openxmlformats.org/officeDocument/2006/relationships" id="259" r:id="R83ed6b2427314c35"/>
    <p:sldId xmlns:r="http://schemas.openxmlformats.org/officeDocument/2006/relationships" id="260" r:id="R62b323e4d7184a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985c58ca94477f" /><Relationship Type="http://schemas.openxmlformats.org/officeDocument/2006/relationships/slide" Target="/ppt/slides/slide1.xml" Id="Red801eaa08834e62" /><Relationship Type="http://schemas.openxmlformats.org/officeDocument/2006/relationships/slide" Target="/ppt/slides/slide2.xml" Id="R1f17a5d2e6ee4c71" /><Relationship Type="http://schemas.openxmlformats.org/officeDocument/2006/relationships/slide" Target="/ppt/slides/slide3.xml" Id="R38d67fd6544344df" /><Relationship Type="http://schemas.openxmlformats.org/officeDocument/2006/relationships/slide" Target="/ppt/slides/slide4.xml" Id="R83ed6b2427314c35" /><Relationship Type="http://schemas.openxmlformats.org/officeDocument/2006/relationships/slide" Target="/ppt/slides/slide5.xml" Id="R62b323e4d7184a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a6aab7b1740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61e33793241ed" /><Relationship Type="http://schemas.openxmlformats.org/officeDocument/2006/relationships/theme" Target="/ppt/slideMasters/theme/theme1.xml" Id="Ree4ebc51e88440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161e33793241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34f9addd04a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6b159459a4a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533b4bdba4a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71eb137794c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ddd3c907846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OG ØSTRE VIKEN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OG ØSTRE VIKEN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OG ØSTRE VIKEN JORDSKIFTERETT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OG ØSTRE VIKEN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OG ØSTRE VIKEN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OG ØSTRE VIKEN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926 726 439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OG ØSTRE VIKEN JORDSKIFTERETT</a:t>
            </a:r>
          </a:p>
        </p:txBody>
      </p:sp>
    </p:spTree>
  </p:cSld>
  <p:clrMapOvr>
    <a:masterClrMapping xmlns:a="http://schemas.openxmlformats.org/drawingml/2006/main"/>
  </p:clrMapOvr>
</p:sld>
</file>