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072ad32a244d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4f998fc3d24cab"/>
  </p:sldMasterIdLst>
  <p:sldIdLst>
    <p:sldId xmlns:r="http://schemas.openxmlformats.org/officeDocument/2006/relationships" id="256" r:id="R4a6f789f07684503"/>
    <p:sldId xmlns:r="http://schemas.openxmlformats.org/officeDocument/2006/relationships" id="257" r:id="Rb73dbfd6b16c49a8"/>
    <p:sldId xmlns:r="http://schemas.openxmlformats.org/officeDocument/2006/relationships" id="258" r:id="Rc982bfd89c1f4819"/>
    <p:sldId xmlns:r="http://schemas.openxmlformats.org/officeDocument/2006/relationships" id="259" r:id="R87fee79af1ad45a1"/>
    <p:sldId xmlns:r="http://schemas.openxmlformats.org/officeDocument/2006/relationships" id="260" r:id="Raccfa6b1535042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f998fc3d24cab" /><Relationship Type="http://schemas.openxmlformats.org/officeDocument/2006/relationships/slide" Target="/ppt/slides/slide1.xml" Id="R4a6f789f07684503" /><Relationship Type="http://schemas.openxmlformats.org/officeDocument/2006/relationships/slide" Target="/ppt/slides/slide2.xml" Id="Rb73dbfd6b16c49a8" /><Relationship Type="http://schemas.openxmlformats.org/officeDocument/2006/relationships/slide" Target="/ppt/slides/slide3.xml" Id="Rc982bfd89c1f4819" /><Relationship Type="http://schemas.openxmlformats.org/officeDocument/2006/relationships/slide" Target="/ppt/slides/slide4.xml" Id="R87fee79af1ad45a1" /><Relationship Type="http://schemas.openxmlformats.org/officeDocument/2006/relationships/slide" Target="/ppt/slides/slide5.xml" Id="Raccfa6b1535042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d101bc4f24a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711b67a334ea7" /><Relationship Type="http://schemas.openxmlformats.org/officeDocument/2006/relationships/theme" Target="/ppt/slideMasters/theme/theme1.xml" Id="R67414af7f22747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e711b67a334e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436065ce047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000460a6841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001832495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3e3b1486c46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a1494b08248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JORDSKIFTERETT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JORDSKIFTERETT</a:t>
            </a:r>
          </a:p>
        </p:txBody>
      </p:sp>
    </p:spTree>
  </p:cSld>
  <p:clrMapOvr>
    <a:masterClrMapping xmlns:a="http://schemas.openxmlformats.org/drawingml/2006/main"/>
  </p:clrMapOvr>
</p:sld>
</file>