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b902b79d814b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dd4f9a4e17473a"/>
  </p:sldMasterIdLst>
  <p:sldIdLst>
    <p:sldId xmlns:r="http://schemas.openxmlformats.org/officeDocument/2006/relationships" id="256" r:id="Rb137ee6dafac405b"/>
    <p:sldId xmlns:r="http://schemas.openxmlformats.org/officeDocument/2006/relationships" id="257" r:id="Rddd8c2bab17d4094"/>
    <p:sldId xmlns:r="http://schemas.openxmlformats.org/officeDocument/2006/relationships" id="258" r:id="R418caa1c5e0347d5"/>
    <p:sldId xmlns:r="http://schemas.openxmlformats.org/officeDocument/2006/relationships" id="259" r:id="R37a768f84f624d5c"/>
    <p:sldId xmlns:r="http://schemas.openxmlformats.org/officeDocument/2006/relationships" id="260" r:id="Rb1ffa63f302d45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dd4f9a4e17473a" /><Relationship Type="http://schemas.openxmlformats.org/officeDocument/2006/relationships/slide" Target="/ppt/slides/slide1.xml" Id="Rb137ee6dafac405b" /><Relationship Type="http://schemas.openxmlformats.org/officeDocument/2006/relationships/slide" Target="/ppt/slides/slide2.xml" Id="Rddd8c2bab17d4094" /><Relationship Type="http://schemas.openxmlformats.org/officeDocument/2006/relationships/slide" Target="/ppt/slides/slide3.xml" Id="R418caa1c5e0347d5" /><Relationship Type="http://schemas.openxmlformats.org/officeDocument/2006/relationships/slide" Target="/ppt/slides/slide4.xml" Id="R37a768f84f624d5c" /><Relationship Type="http://schemas.openxmlformats.org/officeDocument/2006/relationships/slide" Target="/ppt/slides/slide5.xml" Id="Rb1ffa63f302d45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c321748a6d4f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573647e8347f4" /><Relationship Type="http://schemas.openxmlformats.org/officeDocument/2006/relationships/theme" Target="/ppt/slideMasters/theme/theme1.xml" Id="R2d94d9681f1d46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d573647e8347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0027a91ba49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b6c8a2ac647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3775f6cf14b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3d5164ff64a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7f1cf59b94e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OFOTEN OG SØR-TROMS JORDSKIFTERETT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OFOTEN OG SØR-TROMS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OFOTEN OG SØR-TROMS JORDSKIFTERETT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OFOTEN OG SØR-TROMS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OFOTEN OG SØR-TROMS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OFOTEN OG SØR-TROMS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926 726 579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OFOTEN OG SØR-TROMS JORDSKIFTERETT</a:t>
            </a:r>
          </a:p>
        </p:txBody>
      </p:sp>
    </p:spTree>
  </p:cSld>
  <p:clrMapOvr>
    <a:masterClrMapping xmlns:a="http://schemas.openxmlformats.org/drawingml/2006/main"/>
  </p:clrMapOvr>
</p:sld>
</file>