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cfe5211824b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c53d081bb4a27"/>
  </p:sldMasterIdLst>
  <p:sldIdLst>
    <p:sldId xmlns:r="http://schemas.openxmlformats.org/officeDocument/2006/relationships" id="256" r:id="R3011f9a9335a4262"/>
    <p:sldId xmlns:r="http://schemas.openxmlformats.org/officeDocument/2006/relationships" id="257" r:id="R2aca624103894e5d"/>
    <p:sldId xmlns:r="http://schemas.openxmlformats.org/officeDocument/2006/relationships" id="258" r:id="Rbd60ef2214bc4d41"/>
    <p:sldId xmlns:r="http://schemas.openxmlformats.org/officeDocument/2006/relationships" id="259" r:id="R8f4726fab2ad47c8"/>
    <p:sldId xmlns:r="http://schemas.openxmlformats.org/officeDocument/2006/relationships" id="260" r:id="Rc1e7e8108bbb4b50"/>
    <p:sldId xmlns:r="http://schemas.openxmlformats.org/officeDocument/2006/relationships" id="261" r:id="Rc21a2e99123f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c53d081bb4a27" /><Relationship Type="http://schemas.openxmlformats.org/officeDocument/2006/relationships/slide" Target="/ppt/slides/slide1.xml" Id="R3011f9a9335a4262" /><Relationship Type="http://schemas.openxmlformats.org/officeDocument/2006/relationships/slide" Target="/ppt/slides/slide2.xml" Id="R2aca624103894e5d" /><Relationship Type="http://schemas.openxmlformats.org/officeDocument/2006/relationships/slide" Target="/ppt/slides/slide3.xml" Id="Rbd60ef2214bc4d41" /><Relationship Type="http://schemas.openxmlformats.org/officeDocument/2006/relationships/slide" Target="/ppt/slides/slide4.xml" Id="R8f4726fab2ad47c8" /><Relationship Type="http://schemas.openxmlformats.org/officeDocument/2006/relationships/slide" Target="/ppt/slides/slide5.xml" Id="Rc1e7e8108bbb4b50" /><Relationship Type="http://schemas.openxmlformats.org/officeDocument/2006/relationships/slide" Target="/ppt/slides/slide6.xml" Id="Rc21a2e99123f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1c64cc020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6d8bf2a54749" /><Relationship Type="http://schemas.openxmlformats.org/officeDocument/2006/relationships/theme" Target="/ppt/slideMasters/theme/theme1.xml" Id="Rc7dedf51528f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36d8bf2a5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bd4cf380a40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cf81fd545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d4048ed46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9d40b273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2283e31e5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d40987818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OG VESTERÅLEN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OG VESTERÅLEN JORDSKIFTERETT</a:t>
            </a:r>
          </a:p>
        </p:txBody>
      </p:sp>
    </p:spTree>
  </p:cSld>
  <p:clrMapOvr>
    <a:masterClrMapping xmlns:a="http://schemas.openxmlformats.org/drawingml/2006/main"/>
  </p:clrMapOvr>
</p:sld>
</file>