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68a981994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dac035b8443c8"/>
  </p:sldMasterIdLst>
  <p:sldIdLst>
    <p:sldId xmlns:r="http://schemas.openxmlformats.org/officeDocument/2006/relationships" id="256" r:id="Rf80271f3fd9d4fff"/>
    <p:sldId xmlns:r="http://schemas.openxmlformats.org/officeDocument/2006/relationships" id="257" r:id="R082278f8db5f4e42"/>
    <p:sldId xmlns:r="http://schemas.openxmlformats.org/officeDocument/2006/relationships" id="258" r:id="R8acc7f3b5c3640a0"/>
    <p:sldId xmlns:r="http://schemas.openxmlformats.org/officeDocument/2006/relationships" id="259" r:id="Rd8582f07ccaa474e"/>
    <p:sldId xmlns:r="http://schemas.openxmlformats.org/officeDocument/2006/relationships" id="260" r:id="R12d0547778e4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dac035b8443c8" /><Relationship Type="http://schemas.openxmlformats.org/officeDocument/2006/relationships/slide" Target="/ppt/slides/slide1.xml" Id="Rf80271f3fd9d4fff" /><Relationship Type="http://schemas.openxmlformats.org/officeDocument/2006/relationships/slide" Target="/ppt/slides/slide2.xml" Id="R082278f8db5f4e42" /><Relationship Type="http://schemas.openxmlformats.org/officeDocument/2006/relationships/slide" Target="/ppt/slides/slide3.xml" Id="R8acc7f3b5c3640a0" /><Relationship Type="http://schemas.openxmlformats.org/officeDocument/2006/relationships/slide" Target="/ppt/slides/slide4.xml" Id="Rd8582f07ccaa474e" /><Relationship Type="http://schemas.openxmlformats.org/officeDocument/2006/relationships/slide" Target="/ppt/slides/slide5.xml" Id="R12d0547778e4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1efcc42be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07f2da4940fa" /><Relationship Type="http://schemas.openxmlformats.org/officeDocument/2006/relationships/theme" Target="/ppt/slideMasters/theme/theme1.xml" Id="R5ad171347b0e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707f2da49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fb92118b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6c2930c00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6b3f6440b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b4bd69649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7cd088375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OG VESTERÅLEN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OG VESTERÅLEN JORDSKIFTERETT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