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3fbbba7ab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6fc4053e54bc3"/>
  </p:sldMasterIdLst>
  <p:sldIdLst>
    <p:sldId xmlns:r="http://schemas.openxmlformats.org/officeDocument/2006/relationships" id="256" r:id="R12f3619c8a334f15"/>
    <p:sldId xmlns:r="http://schemas.openxmlformats.org/officeDocument/2006/relationships" id="257" r:id="R8a096fa1534a433e"/>
    <p:sldId xmlns:r="http://schemas.openxmlformats.org/officeDocument/2006/relationships" id="258" r:id="R20e164223e4c4c26"/>
    <p:sldId xmlns:r="http://schemas.openxmlformats.org/officeDocument/2006/relationships" id="259" r:id="R031dc763be9c4f62"/>
    <p:sldId xmlns:r="http://schemas.openxmlformats.org/officeDocument/2006/relationships" id="260" r:id="Re81f2675fa86453f"/>
    <p:sldId xmlns:r="http://schemas.openxmlformats.org/officeDocument/2006/relationships" id="261" r:id="R16d020056b2a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6fc4053e54bc3" /><Relationship Type="http://schemas.openxmlformats.org/officeDocument/2006/relationships/slide" Target="/ppt/slides/slide1.xml" Id="R12f3619c8a334f15" /><Relationship Type="http://schemas.openxmlformats.org/officeDocument/2006/relationships/slide" Target="/ppt/slides/slide2.xml" Id="R8a096fa1534a433e" /><Relationship Type="http://schemas.openxmlformats.org/officeDocument/2006/relationships/slide" Target="/ppt/slides/slide3.xml" Id="R20e164223e4c4c26" /><Relationship Type="http://schemas.openxmlformats.org/officeDocument/2006/relationships/slide" Target="/ppt/slides/slide4.xml" Id="R031dc763be9c4f62" /><Relationship Type="http://schemas.openxmlformats.org/officeDocument/2006/relationships/slide" Target="/ppt/slides/slide5.xml" Id="Re81f2675fa86453f" /><Relationship Type="http://schemas.openxmlformats.org/officeDocument/2006/relationships/slide" Target="/ppt/slides/slide6.xml" Id="R16d020056b2a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9fc41e776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552cc954d4b45" /><Relationship Type="http://schemas.openxmlformats.org/officeDocument/2006/relationships/theme" Target="/ppt/slideMasters/theme/theme1.xml" Id="R58028393af0e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552cc954d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0983bff1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a05ee636d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53bf583b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a6cef940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2abcaa9b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fece95d74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