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6a3a7bb421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5b9dad79b74227"/>
  </p:sldMasterIdLst>
  <p:sldIdLst>
    <p:sldId xmlns:r="http://schemas.openxmlformats.org/officeDocument/2006/relationships" id="256" r:id="Radda4b7867834408"/>
    <p:sldId xmlns:r="http://schemas.openxmlformats.org/officeDocument/2006/relationships" id="257" r:id="Rfc20d8711c3b4cb1"/>
    <p:sldId xmlns:r="http://schemas.openxmlformats.org/officeDocument/2006/relationships" id="258" r:id="Rb2f1aa3298ae427d"/>
    <p:sldId xmlns:r="http://schemas.openxmlformats.org/officeDocument/2006/relationships" id="259" r:id="R923f7ec90000454f"/>
    <p:sldId xmlns:r="http://schemas.openxmlformats.org/officeDocument/2006/relationships" id="260" r:id="Re1ad174b12a743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b9dad79b74227" /><Relationship Type="http://schemas.openxmlformats.org/officeDocument/2006/relationships/slide" Target="/ppt/slides/slide1.xml" Id="Radda4b7867834408" /><Relationship Type="http://schemas.openxmlformats.org/officeDocument/2006/relationships/slide" Target="/ppt/slides/slide2.xml" Id="Rfc20d8711c3b4cb1" /><Relationship Type="http://schemas.openxmlformats.org/officeDocument/2006/relationships/slide" Target="/ppt/slides/slide3.xml" Id="Rb2f1aa3298ae427d" /><Relationship Type="http://schemas.openxmlformats.org/officeDocument/2006/relationships/slide" Target="/ppt/slides/slide4.xml" Id="R923f7ec90000454f" /><Relationship Type="http://schemas.openxmlformats.org/officeDocument/2006/relationships/slide" Target="/ppt/slides/slide5.xml" Id="Re1ad174b12a743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63294d53e4d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4bb217276415f" /><Relationship Type="http://schemas.openxmlformats.org/officeDocument/2006/relationships/theme" Target="/ppt/slideMasters/theme/theme1.xml" Id="R6aff34f78b1847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64bb217276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3a132287a40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7063999ce48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b91b57d6149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57f5eea38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53c3e69384d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SALTEN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SALTEN JORDSKIFTERETT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Moloveien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JORDSKIFTERETT</a:t>
            </a:r>
          </a:p>
        </p:txBody>
      </p:sp>
    </p:spTree>
  </p:cSld>
  <p:clrMapOvr>
    <a:masterClrMapping xmlns:a="http://schemas.openxmlformats.org/drawingml/2006/main"/>
  </p:clrMapOvr>
</p:sld>
</file>