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896d1ca5d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972dec5ae4e77"/>
  </p:sldMasterIdLst>
  <p:sldIdLst>
    <p:sldId xmlns:r="http://schemas.openxmlformats.org/officeDocument/2006/relationships" id="256" r:id="R364f054cb5044767"/>
    <p:sldId xmlns:r="http://schemas.openxmlformats.org/officeDocument/2006/relationships" id="257" r:id="Rcf8d7206d2c0439d"/>
    <p:sldId xmlns:r="http://schemas.openxmlformats.org/officeDocument/2006/relationships" id="258" r:id="R5440bb7a3127417d"/>
    <p:sldId xmlns:r="http://schemas.openxmlformats.org/officeDocument/2006/relationships" id="259" r:id="Rced50233aad040e8"/>
    <p:sldId xmlns:r="http://schemas.openxmlformats.org/officeDocument/2006/relationships" id="260" r:id="R9a75b5726128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972dec5ae4e77" /><Relationship Type="http://schemas.openxmlformats.org/officeDocument/2006/relationships/slide" Target="/ppt/slides/slide1.xml" Id="R364f054cb5044767" /><Relationship Type="http://schemas.openxmlformats.org/officeDocument/2006/relationships/slide" Target="/ppt/slides/slide2.xml" Id="Rcf8d7206d2c0439d" /><Relationship Type="http://schemas.openxmlformats.org/officeDocument/2006/relationships/slide" Target="/ppt/slides/slide3.xml" Id="R5440bb7a3127417d" /><Relationship Type="http://schemas.openxmlformats.org/officeDocument/2006/relationships/slide" Target="/ppt/slides/slide4.xml" Id="Rced50233aad040e8" /><Relationship Type="http://schemas.openxmlformats.org/officeDocument/2006/relationships/slide" Target="/ppt/slides/slide5.xml" Id="R9a75b5726128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9d89864d5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fbd9b51443e1" /><Relationship Type="http://schemas.openxmlformats.org/officeDocument/2006/relationships/theme" Target="/ppt/slideMasters/theme/theme1.xml" Id="Rd35e938c01de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afbd9b514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f0726952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9f37aedf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68bfa2397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bada811e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e34c9f33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JORDSKIFTERETT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Sjøsiden Senter Skjervosen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8651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