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b69e0dd5c446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1aa7d2c3574053"/>
  </p:sldMasterIdLst>
  <p:sldIdLst>
    <p:sldId xmlns:r="http://schemas.openxmlformats.org/officeDocument/2006/relationships" id="256" r:id="Rd1a2c4b50a31402e"/>
    <p:sldId xmlns:r="http://schemas.openxmlformats.org/officeDocument/2006/relationships" id="257" r:id="R852667927434432f"/>
    <p:sldId xmlns:r="http://schemas.openxmlformats.org/officeDocument/2006/relationships" id="258" r:id="R700fbdd227024fdc"/>
    <p:sldId xmlns:r="http://schemas.openxmlformats.org/officeDocument/2006/relationships" id="259" r:id="R6d4206b6b4c54ca9"/>
    <p:sldId xmlns:r="http://schemas.openxmlformats.org/officeDocument/2006/relationships" id="260" r:id="Rf96315bd973840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1aa7d2c3574053" /><Relationship Type="http://schemas.openxmlformats.org/officeDocument/2006/relationships/slide" Target="/ppt/slides/slide1.xml" Id="Rd1a2c4b50a31402e" /><Relationship Type="http://schemas.openxmlformats.org/officeDocument/2006/relationships/slide" Target="/ppt/slides/slide2.xml" Id="R852667927434432f" /><Relationship Type="http://schemas.openxmlformats.org/officeDocument/2006/relationships/slide" Target="/ppt/slides/slide3.xml" Id="R700fbdd227024fdc" /><Relationship Type="http://schemas.openxmlformats.org/officeDocument/2006/relationships/slide" Target="/ppt/slides/slide4.xml" Id="R6d4206b6b4c54ca9" /><Relationship Type="http://schemas.openxmlformats.org/officeDocument/2006/relationships/slide" Target="/ppt/slides/slide5.xml" Id="Rf96315bd973840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522042555748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10bcf379d42a8" /><Relationship Type="http://schemas.openxmlformats.org/officeDocument/2006/relationships/theme" Target="/ppt/slideMasters/theme/theme1.xml" Id="Ref610ef6154340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110bcf379d42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fdb2ca88a43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752eb9c0a4e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33d66801547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5892a854d47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00c9171ee4a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SOGN OG FJORDANE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OG FJORDANE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 OG FJORDANE JORDSKIFTERETT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OG FJORDANE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OG FJORDANE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OG FJORDANE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926 726 838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OG FJORDANE JORDSKIFTERETT</a:t>
            </a:r>
          </a:p>
        </p:txBody>
      </p:sp>
    </p:spTree>
  </p:cSld>
  <p:clrMapOvr>
    <a:masterClrMapping xmlns:a="http://schemas.openxmlformats.org/drawingml/2006/main"/>
  </p:clrMapOvr>
</p:sld>
</file>