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3485caa8624c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24ae99ed354fd7"/>
  </p:sldMasterIdLst>
  <p:sldIdLst>
    <p:sldId xmlns:r="http://schemas.openxmlformats.org/officeDocument/2006/relationships" id="256" r:id="R61ba31b048f04b43"/>
    <p:sldId xmlns:r="http://schemas.openxmlformats.org/officeDocument/2006/relationships" id="257" r:id="R164bcd4e2d304a5d"/>
    <p:sldId xmlns:r="http://schemas.openxmlformats.org/officeDocument/2006/relationships" id="258" r:id="R161c4b6427194ced"/>
    <p:sldId xmlns:r="http://schemas.openxmlformats.org/officeDocument/2006/relationships" id="259" r:id="R6eb931c02b6848f3"/>
    <p:sldId xmlns:r="http://schemas.openxmlformats.org/officeDocument/2006/relationships" id="260" r:id="Rcfd66647396940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24ae99ed354fd7" /><Relationship Type="http://schemas.openxmlformats.org/officeDocument/2006/relationships/slide" Target="/ppt/slides/slide1.xml" Id="R61ba31b048f04b43" /><Relationship Type="http://schemas.openxmlformats.org/officeDocument/2006/relationships/slide" Target="/ppt/slides/slide2.xml" Id="R164bcd4e2d304a5d" /><Relationship Type="http://schemas.openxmlformats.org/officeDocument/2006/relationships/slide" Target="/ppt/slides/slide3.xml" Id="R161c4b6427194ced" /><Relationship Type="http://schemas.openxmlformats.org/officeDocument/2006/relationships/slide" Target="/ppt/slides/slide4.xml" Id="R6eb931c02b6848f3" /><Relationship Type="http://schemas.openxmlformats.org/officeDocument/2006/relationships/slide" Target="/ppt/slides/slide5.xml" Id="Rcfd66647396940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e5cbbdf31348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d1b452891497a" /><Relationship Type="http://schemas.openxmlformats.org/officeDocument/2006/relationships/theme" Target="/ppt/slideMasters/theme/theme1.xml" Id="Rc0bf008817cd4a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ed1b45289149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78e822dbc4c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4369e90e940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f87cca3ee4b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828e410d149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5f04a99a246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HORDALAND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HORDALAND JORDSKIFTERETT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Gulatings plass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926 726 889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JORDSKIFTERETT</a:t>
            </a:r>
          </a:p>
        </p:txBody>
      </p:sp>
    </p:spTree>
  </p:cSld>
  <p:clrMapOvr>
    <a:masterClrMapping xmlns:a="http://schemas.openxmlformats.org/drawingml/2006/main"/>
  </p:clrMapOvr>
</p:sld>
</file>