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b7f478e35a45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738144c141400d"/>
  </p:sldMasterIdLst>
  <p:sldIdLst>
    <p:sldId xmlns:r="http://schemas.openxmlformats.org/officeDocument/2006/relationships" id="256" r:id="R237b99f23d8041e5"/>
    <p:sldId xmlns:r="http://schemas.openxmlformats.org/officeDocument/2006/relationships" id="257" r:id="R4cd604b6c9954ad4"/>
    <p:sldId xmlns:r="http://schemas.openxmlformats.org/officeDocument/2006/relationships" id="258" r:id="Re1eacbeeb9004e89"/>
    <p:sldId xmlns:r="http://schemas.openxmlformats.org/officeDocument/2006/relationships" id="259" r:id="Raddfb6ef5db84de9"/>
    <p:sldId xmlns:r="http://schemas.openxmlformats.org/officeDocument/2006/relationships" id="260" r:id="R0624bade641545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738144c141400d" /><Relationship Type="http://schemas.openxmlformats.org/officeDocument/2006/relationships/slide" Target="/ppt/slides/slide1.xml" Id="R237b99f23d8041e5" /><Relationship Type="http://schemas.openxmlformats.org/officeDocument/2006/relationships/slide" Target="/ppt/slides/slide2.xml" Id="R4cd604b6c9954ad4" /><Relationship Type="http://schemas.openxmlformats.org/officeDocument/2006/relationships/slide" Target="/ppt/slides/slide3.xml" Id="Re1eacbeeb9004e89" /><Relationship Type="http://schemas.openxmlformats.org/officeDocument/2006/relationships/slide" Target="/ppt/slides/slide4.xml" Id="Raddfb6ef5db84de9" /><Relationship Type="http://schemas.openxmlformats.org/officeDocument/2006/relationships/slide" Target="/ppt/slides/slide5.xml" Id="R0624bade641545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1d00ce10b041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ed8341cea46b4" /><Relationship Type="http://schemas.openxmlformats.org/officeDocument/2006/relationships/theme" Target="/ppt/slideMasters/theme/theme1.xml" Id="R64e1aa2d090d46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0ed8341cea46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5cf5b36b347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ac261c50343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f9e9d5e8749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9259874c44a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c54fe1b1341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HAUGALANDET OG SUNNHORDLAND JORDSKIFTERETT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HAUGALANDET OG SUNNHORDLAND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HAUGALANDET OG SUNNHORDLAND JORDSKIFTERETT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HAUGALANDET OG SUNNHORDLAND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HAUGALANDET OG SUNNHORDLAND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HAUGALANDET OG SUNNHORDLAND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5411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926 726 951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HAUGALANDET OG SUNNHORDLAND JORDSKIFTERETT</a:t>
            </a:r>
          </a:p>
        </p:txBody>
      </p:sp>
    </p:spTree>
  </p:cSld>
  <p:clrMapOvr>
    <a:masterClrMapping xmlns:a="http://schemas.openxmlformats.org/drawingml/2006/main"/>
  </p:clrMapOvr>
</p:sld>
</file>