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a182539f8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e0d7df7e14378"/>
  </p:sldMasterIdLst>
  <p:sldIdLst>
    <p:sldId xmlns:r="http://schemas.openxmlformats.org/officeDocument/2006/relationships" id="256" r:id="Rb352a02864294941"/>
    <p:sldId xmlns:r="http://schemas.openxmlformats.org/officeDocument/2006/relationships" id="257" r:id="R478fc696c0324c94"/>
    <p:sldId xmlns:r="http://schemas.openxmlformats.org/officeDocument/2006/relationships" id="258" r:id="Rcfc7820824d54288"/>
    <p:sldId xmlns:r="http://schemas.openxmlformats.org/officeDocument/2006/relationships" id="259" r:id="R6f1d082e3e6a48c9"/>
    <p:sldId xmlns:r="http://schemas.openxmlformats.org/officeDocument/2006/relationships" id="260" r:id="R3ba84bc7d2e9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e0d7df7e14378" /><Relationship Type="http://schemas.openxmlformats.org/officeDocument/2006/relationships/slide" Target="/ppt/slides/slide1.xml" Id="Rb352a02864294941" /><Relationship Type="http://schemas.openxmlformats.org/officeDocument/2006/relationships/slide" Target="/ppt/slides/slide2.xml" Id="R478fc696c0324c94" /><Relationship Type="http://schemas.openxmlformats.org/officeDocument/2006/relationships/slide" Target="/ppt/slides/slide3.xml" Id="Rcfc7820824d54288" /><Relationship Type="http://schemas.openxmlformats.org/officeDocument/2006/relationships/slide" Target="/ppt/slides/slide4.xml" Id="R6f1d082e3e6a48c9" /><Relationship Type="http://schemas.openxmlformats.org/officeDocument/2006/relationships/slide" Target="/ppt/slides/slide5.xml" Id="R3ba84bc7d2e9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81b45cd91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bd6712534bf8" /><Relationship Type="http://schemas.openxmlformats.org/officeDocument/2006/relationships/theme" Target="/ppt/slideMasters/theme/theme1.xml" Id="R18dc30c7da9c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0bd671253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b09c0c86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0548d2e1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202d1315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434a29a3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df43c65d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JORDSKIFTERETT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JORDSKIFTERETT</a:t>
            </a:r>
          </a:p>
        </p:txBody>
      </p:sp>
    </p:spTree>
  </p:cSld>
  <p:clrMapOvr>
    <a:masterClrMapping xmlns:a="http://schemas.openxmlformats.org/drawingml/2006/main"/>
  </p:clrMapOvr>
</p:sld>
</file>