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483e005c8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dc20e371e4513"/>
  </p:sldMasterIdLst>
  <p:sldIdLst>
    <p:sldId xmlns:r="http://schemas.openxmlformats.org/officeDocument/2006/relationships" id="256" r:id="R029a17fd7bf1413f"/>
    <p:sldId xmlns:r="http://schemas.openxmlformats.org/officeDocument/2006/relationships" id="257" r:id="Rbdd3ff4bbda24b35"/>
    <p:sldId xmlns:r="http://schemas.openxmlformats.org/officeDocument/2006/relationships" id="258" r:id="R2f58e61c02224360"/>
    <p:sldId xmlns:r="http://schemas.openxmlformats.org/officeDocument/2006/relationships" id="259" r:id="Refcad5b9ceae4a48"/>
    <p:sldId xmlns:r="http://schemas.openxmlformats.org/officeDocument/2006/relationships" id="260" r:id="R0d762dd9c3a3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dc20e371e4513" /><Relationship Type="http://schemas.openxmlformats.org/officeDocument/2006/relationships/slide" Target="/ppt/slides/slide1.xml" Id="R029a17fd7bf1413f" /><Relationship Type="http://schemas.openxmlformats.org/officeDocument/2006/relationships/slide" Target="/ppt/slides/slide2.xml" Id="Rbdd3ff4bbda24b35" /><Relationship Type="http://schemas.openxmlformats.org/officeDocument/2006/relationships/slide" Target="/ppt/slides/slide3.xml" Id="R2f58e61c02224360" /><Relationship Type="http://schemas.openxmlformats.org/officeDocument/2006/relationships/slide" Target="/ppt/slides/slide4.xml" Id="Refcad5b9ceae4a48" /><Relationship Type="http://schemas.openxmlformats.org/officeDocument/2006/relationships/slide" Target="/ppt/slides/slide5.xml" Id="R0d762dd9c3a3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eb49906be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e1060b6b44d0" /><Relationship Type="http://schemas.openxmlformats.org/officeDocument/2006/relationships/theme" Target="/ppt/slideMasters/theme/theme1.xml" Id="R796b1df70c4a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ae1060b6b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65b2cd805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698e9dbd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c78569090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4cd54ca11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02f10cd5a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JORDSKIFTERETT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Gjerpensgate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