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bb7a5609e542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12cf80762b4414"/>
  </p:sldMasterIdLst>
  <p:sldIdLst>
    <p:sldId xmlns:r="http://schemas.openxmlformats.org/officeDocument/2006/relationships" id="256" r:id="Rd2094c6c4988405d"/>
    <p:sldId xmlns:r="http://schemas.openxmlformats.org/officeDocument/2006/relationships" id="257" r:id="R356a968582cc41a9"/>
    <p:sldId xmlns:r="http://schemas.openxmlformats.org/officeDocument/2006/relationships" id="258" r:id="R00563648f6bd4d02"/>
    <p:sldId xmlns:r="http://schemas.openxmlformats.org/officeDocument/2006/relationships" id="259" r:id="R2893445280854f0a"/>
    <p:sldId xmlns:r="http://schemas.openxmlformats.org/officeDocument/2006/relationships" id="260" r:id="Rd759ad4b755944e1"/>
    <p:sldId xmlns:r="http://schemas.openxmlformats.org/officeDocument/2006/relationships" id="261" r:id="R72f03cd1918f46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12cf80762b4414" /><Relationship Type="http://schemas.openxmlformats.org/officeDocument/2006/relationships/slide" Target="/ppt/slides/slide1.xml" Id="Rd2094c6c4988405d" /><Relationship Type="http://schemas.openxmlformats.org/officeDocument/2006/relationships/slide" Target="/ppt/slides/slide2.xml" Id="R356a968582cc41a9" /><Relationship Type="http://schemas.openxmlformats.org/officeDocument/2006/relationships/slide" Target="/ppt/slides/slide3.xml" Id="R00563648f6bd4d02" /><Relationship Type="http://schemas.openxmlformats.org/officeDocument/2006/relationships/slide" Target="/ppt/slides/slide4.xml" Id="R2893445280854f0a" /><Relationship Type="http://schemas.openxmlformats.org/officeDocument/2006/relationships/slide" Target="/ppt/slides/slide5.xml" Id="Rd759ad4b755944e1" /><Relationship Type="http://schemas.openxmlformats.org/officeDocument/2006/relationships/slide" Target="/ppt/slides/slide6.xml" Id="R72f03cd1918f46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2eeabeb5ae4c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7f3e64faa4f31" /><Relationship Type="http://schemas.openxmlformats.org/officeDocument/2006/relationships/theme" Target="/ppt/slideMasters/theme/theme1.xml" Id="R7bcb188f7d9941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d7f3e64faa4f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023cb24f543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7f22f689d47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78d4a896a4f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c7885ab534c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3020b0e5a4b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f22fb2cce42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VESTFOLD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Stenmalveien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926 727 176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JORDSKIFTERETT</a:t>
            </a:r>
          </a:p>
        </p:txBody>
      </p:sp>
    </p:spTree>
  </p:cSld>
  <p:clrMapOvr>
    <a:masterClrMapping xmlns:a="http://schemas.openxmlformats.org/drawingml/2006/main"/>
  </p:clrMapOvr>
</p:sld>
</file>