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60760f02ca4f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297a1f8a5643ad"/>
  </p:sldMasterIdLst>
  <p:sldIdLst>
    <p:sldId xmlns:r="http://schemas.openxmlformats.org/officeDocument/2006/relationships" id="256" r:id="Rda0bf9b8c3be4f5c"/>
    <p:sldId xmlns:r="http://schemas.openxmlformats.org/officeDocument/2006/relationships" id="257" r:id="R1886f388b5ac44a3"/>
    <p:sldId xmlns:r="http://schemas.openxmlformats.org/officeDocument/2006/relationships" id="258" r:id="R8693323bda234b92"/>
    <p:sldId xmlns:r="http://schemas.openxmlformats.org/officeDocument/2006/relationships" id="259" r:id="Rbdce85f2d8014aa2"/>
    <p:sldId xmlns:r="http://schemas.openxmlformats.org/officeDocument/2006/relationships" id="260" r:id="R30330b1b821846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297a1f8a5643ad" /><Relationship Type="http://schemas.openxmlformats.org/officeDocument/2006/relationships/slide" Target="/ppt/slides/slide1.xml" Id="Rda0bf9b8c3be4f5c" /><Relationship Type="http://schemas.openxmlformats.org/officeDocument/2006/relationships/slide" Target="/ppt/slides/slide2.xml" Id="R1886f388b5ac44a3" /><Relationship Type="http://schemas.openxmlformats.org/officeDocument/2006/relationships/slide" Target="/ppt/slides/slide3.xml" Id="R8693323bda234b92" /><Relationship Type="http://schemas.openxmlformats.org/officeDocument/2006/relationships/slide" Target="/ppt/slides/slide4.xml" Id="Rbdce85f2d8014aa2" /><Relationship Type="http://schemas.openxmlformats.org/officeDocument/2006/relationships/slide" Target="/ppt/slides/slide5.xml" Id="R30330b1b821846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30db43958d44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7b6f7c32c4d39" /><Relationship Type="http://schemas.openxmlformats.org/officeDocument/2006/relationships/theme" Target="/ppt/slideMasters/theme/theme1.xml" Id="R5e3c5177d5e145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17b6f7c32c4d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e940e3b5a4d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c884fdb8044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18ffbeed241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de1f000954a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237a150aa45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VESTFOLD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VESTFOLD JORDSKIFTERETT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Stenmalveien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926 727 176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JORDSKIFTERETT</a:t>
            </a:r>
          </a:p>
        </p:txBody>
      </p:sp>
    </p:spTree>
  </p:cSld>
  <p:clrMapOvr>
    <a:masterClrMapping xmlns:a="http://schemas.openxmlformats.org/drawingml/2006/main"/>
  </p:clrMapOvr>
</p:sld>
</file>