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d30f380899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2400eca174d04"/>
  </p:sldMasterIdLst>
  <p:sldIdLst>
    <p:sldId xmlns:r="http://schemas.openxmlformats.org/officeDocument/2006/relationships" id="256" r:id="R11cb19e9c1a24c6f"/>
    <p:sldId xmlns:r="http://schemas.openxmlformats.org/officeDocument/2006/relationships" id="257" r:id="Ra0dcd105d84a4898"/>
    <p:sldId xmlns:r="http://schemas.openxmlformats.org/officeDocument/2006/relationships" id="258" r:id="Rc9798bf4fd414621"/>
    <p:sldId xmlns:r="http://schemas.openxmlformats.org/officeDocument/2006/relationships" id="259" r:id="R68245e44526a470c"/>
    <p:sldId xmlns:r="http://schemas.openxmlformats.org/officeDocument/2006/relationships" id="260" r:id="R9277f9d67d9542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2400eca174d04" /><Relationship Type="http://schemas.openxmlformats.org/officeDocument/2006/relationships/slide" Target="/ppt/slides/slide1.xml" Id="R11cb19e9c1a24c6f" /><Relationship Type="http://schemas.openxmlformats.org/officeDocument/2006/relationships/slide" Target="/ppt/slides/slide2.xml" Id="Ra0dcd105d84a4898" /><Relationship Type="http://schemas.openxmlformats.org/officeDocument/2006/relationships/slide" Target="/ppt/slides/slide3.xml" Id="Rc9798bf4fd414621" /><Relationship Type="http://schemas.openxmlformats.org/officeDocument/2006/relationships/slide" Target="/ppt/slides/slide4.xml" Id="R68245e44526a470c" /><Relationship Type="http://schemas.openxmlformats.org/officeDocument/2006/relationships/slide" Target="/ppt/slides/slide5.xml" Id="R9277f9d67d9542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0acd41892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2847c8bd44553" /><Relationship Type="http://schemas.openxmlformats.org/officeDocument/2006/relationships/theme" Target="/ppt/slideMasters/theme/theme1.xml" Id="Rd7ef64efd2e44b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42847c8bd4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0990f789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ec66bc2d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84cde872a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fc0bc6f76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6d4b2e4ad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INNLANDET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INNLANDET JORDSKIFTERETT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INNLANDET JORDSKIFTERETT</a:t>
            </a:r>
          </a:p>
        </p:txBody>
      </p:sp>
    </p:spTree>
  </p:cSld>
  <p:clrMapOvr>
    <a:masterClrMapping xmlns:a="http://schemas.openxmlformats.org/drawingml/2006/main"/>
  </p:clrMapOvr>
</p:sld>
</file>