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5611d7c6d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c657a78954101"/>
  </p:sldMasterIdLst>
  <p:sldIdLst>
    <p:sldId xmlns:r="http://schemas.openxmlformats.org/officeDocument/2006/relationships" id="256" r:id="R3d456432949c47c2"/>
    <p:sldId xmlns:r="http://schemas.openxmlformats.org/officeDocument/2006/relationships" id="257" r:id="R91199e88bde94770"/>
    <p:sldId xmlns:r="http://schemas.openxmlformats.org/officeDocument/2006/relationships" id="258" r:id="R50c5741364f64c61"/>
    <p:sldId xmlns:r="http://schemas.openxmlformats.org/officeDocument/2006/relationships" id="259" r:id="Re64737ecb14d4059"/>
    <p:sldId xmlns:r="http://schemas.openxmlformats.org/officeDocument/2006/relationships" id="260" r:id="Rcad40bae6bd649bf"/>
    <p:sldId xmlns:r="http://schemas.openxmlformats.org/officeDocument/2006/relationships" id="261" r:id="R246de52c49d5497f"/>
    <p:sldId xmlns:r="http://schemas.openxmlformats.org/officeDocument/2006/relationships" id="262" r:id="Ra4b55cc77cb9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c657a78954101" /><Relationship Type="http://schemas.openxmlformats.org/officeDocument/2006/relationships/slide" Target="/ppt/slides/slide1.xml" Id="R3d456432949c47c2" /><Relationship Type="http://schemas.openxmlformats.org/officeDocument/2006/relationships/slide" Target="/ppt/slides/slide2.xml" Id="R91199e88bde94770" /><Relationship Type="http://schemas.openxmlformats.org/officeDocument/2006/relationships/slide" Target="/ppt/slides/slide3.xml" Id="R50c5741364f64c61" /><Relationship Type="http://schemas.openxmlformats.org/officeDocument/2006/relationships/slide" Target="/ppt/slides/slide4.xml" Id="Re64737ecb14d4059" /><Relationship Type="http://schemas.openxmlformats.org/officeDocument/2006/relationships/slide" Target="/ppt/slides/slide5.xml" Id="Rcad40bae6bd649bf" /><Relationship Type="http://schemas.openxmlformats.org/officeDocument/2006/relationships/slide" Target="/ppt/slides/slide6.xml" Id="R246de52c49d5497f" /><Relationship Type="http://schemas.openxmlformats.org/officeDocument/2006/relationships/slide" Target="/ppt/slides/slide7.xml" Id="Ra4b55cc77cb9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4cbcd8f93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e47a15b941c4" /><Relationship Type="http://schemas.openxmlformats.org/officeDocument/2006/relationships/theme" Target="/ppt/slideMasters/theme/theme1.xml" Id="R877646e62d43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fe47a15b9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1ac6bbdc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7b87af27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7e0ece6ce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0430fb55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0b47dfa8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b8756501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249c8067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 MATHISEN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 MATHISEN AS ble etablert [år] og holder til i Melsomvik.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HAGEN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Sjuestokkveien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3159 Melsomvik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 MATHISEN AS</a:t>
            </a:r>
          </a:p>
        </p:txBody>
      </p:sp>
    </p:spTree>
  </p:cSld>
  <p:clrMapOvr>
    <a:masterClrMapping xmlns:a="http://schemas.openxmlformats.org/drawingml/2006/main"/>
  </p:clrMapOvr>
</p:sld>
</file>