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b60976806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b5360eb1d45d0"/>
  </p:sldMasterIdLst>
  <p:sldIdLst>
    <p:sldId xmlns:r="http://schemas.openxmlformats.org/officeDocument/2006/relationships" id="256" r:id="R6cf66bb4a6834b98"/>
    <p:sldId xmlns:r="http://schemas.openxmlformats.org/officeDocument/2006/relationships" id="257" r:id="Rd61c0bc131da4151"/>
    <p:sldId xmlns:r="http://schemas.openxmlformats.org/officeDocument/2006/relationships" id="258" r:id="R6542d63a77f24958"/>
    <p:sldId xmlns:r="http://schemas.openxmlformats.org/officeDocument/2006/relationships" id="259" r:id="R58ccece1b82f4ceb"/>
    <p:sldId xmlns:r="http://schemas.openxmlformats.org/officeDocument/2006/relationships" id="260" r:id="Ra2c2d11ec16a4ef3"/>
    <p:sldId xmlns:r="http://schemas.openxmlformats.org/officeDocument/2006/relationships" id="261" r:id="R444cee6cc27b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b5360eb1d45d0" /><Relationship Type="http://schemas.openxmlformats.org/officeDocument/2006/relationships/slide" Target="/ppt/slides/slide1.xml" Id="R6cf66bb4a6834b98" /><Relationship Type="http://schemas.openxmlformats.org/officeDocument/2006/relationships/slide" Target="/ppt/slides/slide2.xml" Id="Rd61c0bc131da4151" /><Relationship Type="http://schemas.openxmlformats.org/officeDocument/2006/relationships/slide" Target="/ppt/slides/slide3.xml" Id="R6542d63a77f24958" /><Relationship Type="http://schemas.openxmlformats.org/officeDocument/2006/relationships/slide" Target="/ppt/slides/slide4.xml" Id="R58ccece1b82f4ceb" /><Relationship Type="http://schemas.openxmlformats.org/officeDocument/2006/relationships/slide" Target="/ppt/slides/slide5.xml" Id="Ra2c2d11ec16a4ef3" /><Relationship Type="http://schemas.openxmlformats.org/officeDocument/2006/relationships/slide" Target="/ppt/slides/slide6.xml" Id="R444cee6cc27b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f626cbadb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ae277fc8492a" /><Relationship Type="http://schemas.openxmlformats.org/officeDocument/2006/relationships/theme" Target="/ppt/slideMasters/theme/theme1.xml" Id="R58263ee4df84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2ae277fc8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d5054a13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502c3c4b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98a56aa79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ced6d9572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8d46672b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a49e9ff7d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20 49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