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63cd2b8fbe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026448fbf7455d"/>
  </p:sldMasterIdLst>
  <p:sldIdLst>
    <p:sldId xmlns:r="http://schemas.openxmlformats.org/officeDocument/2006/relationships" id="256" r:id="R0499aa1dbb5f4664"/>
    <p:sldId xmlns:r="http://schemas.openxmlformats.org/officeDocument/2006/relationships" id="257" r:id="R70e5bb9fc3514840"/>
    <p:sldId xmlns:r="http://schemas.openxmlformats.org/officeDocument/2006/relationships" id="258" r:id="R5469de48eae147b4"/>
    <p:sldId xmlns:r="http://schemas.openxmlformats.org/officeDocument/2006/relationships" id="259" r:id="Rb2d27a04f5a24b2e"/>
    <p:sldId xmlns:r="http://schemas.openxmlformats.org/officeDocument/2006/relationships" id="260" r:id="R7f4d5a8824b94d4a"/>
    <p:sldId xmlns:r="http://schemas.openxmlformats.org/officeDocument/2006/relationships" id="261" r:id="R0251b909cc704b18"/>
    <p:sldId xmlns:r="http://schemas.openxmlformats.org/officeDocument/2006/relationships" id="262" r:id="R46d837f5042d48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26448fbf7455d" /><Relationship Type="http://schemas.openxmlformats.org/officeDocument/2006/relationships/slide" Target="/ppt/slides/slide1.xml" Id="R0499aa1dbb5f4664" /><Relationship Type="http://schemas.openxmlformats.org/officeDocument/2006/relationships/slide" Target="/ppt/slides/slide2.xml" Id="R70e5bb9fc3514840" /><Relationship Type="http://schemas.openxmlformats.org/officeDocument/2006/relationships/slide" Target="/ppt/slides/slide3.xml" Id="R5469de48eae147b4" /><Relationship Type="http://schemas.openxmlformats.org/officeDocument/2006/relationships/slide" Target="/ppt/slides/slide4.xml" Id="Rb2d27a04f5a24b2e" /><Relationship Type="http://schemas.openxmlformats.org/officeDocument/2006/relationships/slide" Target="/ppt/slides/slide5.xml" Id="R7f4d5a8824b94d4a" /><Relationship Type="http://schemas.openxmlformats.org/officeDocument/2006/relationships/slide" Target="/ppt/slides/slide6.xml" Id="R0251b909cc704b18" /><Relationship Type="http://schemas.openxmlformats.org/officeDocument/2006/relationships/slide" Target="/ppt/slides/slide7.xml" Id="R46d837f5042d48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5ffd31ce04f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b372838824404" /><Relationship Type="http://schemas.openxmlformats.org/officeDocument/2006/relationships/theme" Target="/ppt/slideMasters/theme/theme1.xml" Id="R54fdfe2773af4c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b3728388244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3c4f0aa684f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0c9d853d74c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bd6fa7d4c4f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23fdc958e4a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946e1525440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7c44b0c554b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706d412b2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9 977 506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9 866 939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9 905 063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70 574 644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70 574 644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Normann, 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926 741 896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