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303e17fea2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faa2387e2422f"/>
  </p:sldMasterIdLst>
  <p:sldIdLst>
    <p:sldId xmlns:r="http://schemas.openxmlformats.org/officeDocument/2006/relationships" id="256" r:id="R3d8070ddc9a246c7"/>
    <p:sldId xmlns:r="http://schemas.openxmlformats.org/officeDocument/2006/relationships" id="257" r:id="R853466675f914c70"/>
    <p:sldId xmlns:r="http://schemas.openxmlformats.org/officeDocument/2006/relationships" id="258" r:id="R864fe19a7e874a3d"/>
    <p:sldId xmlns:r="http://schemas.openxmlformats.org/officeDocument/2006/relationships" id="259" r:id="R0bd52212e43347f2"/>
    <p:sldId xmlns:r="http://schemas.openxmlformats.org/officeDocument/2006/relationships" id="260" r:id="Rcd59aa21f2bd4ffe"/>
    <p:sldId xmlns:r="http://schemas.openxmlformats.org/officeDocument/2006/relationships" id="261" r:id="R2e32a23f855b4043"/>
    <p:sldId xmlns:r="http://schemas.openxmlformats.org/officeDocument/2006/relationships" id="262" r:id="R89ef3d099109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faa2387e2422f" /><Relationship Type="http://schemas.openxmlformats.org/officeDocument/2006/relationships/slide" Target="/ppt/slides/slide1.xml" Id="R3d8070ddc9a246c7" /><Relationship Type="http://schemas.openxmlformats.org/officeDocument/2006/relationships/slide" Target="/ppt/slides/slide2.xml" Id="R853466675f914c70" /><Relationship Type="http://schemas.openxmlformats.org/officeDocument/2006/relationships/slide" Target="/ppt/slides/slide3.xml" Id="R864fe19a7e874a3d" /><Relationship Type="http://schemas.openxmlformats.org/officeDocument/2006/relationships/slide" Target="/ppt/slides/slide4.xml" Id="R0bd52212e43347f2" /><Relationship Type="http://schemas.openxmlformats.org/officeDocument/2006/relationships/slide" Target="/ppt/slides/slide5.xml" Id="Rcd59aa21f2bd4ffe" /><Relationship Type="http://schemas.openxmlformats.org/officeDocument/2006/relationships/slide" Target="/ppt/slides/slide6.xml" Id="R2e32a23f855b4043" /><Relationship Type="http://schemas.openxmlformats.org/officeDocument/2006/relationships/slide" Target="/ppt/slides/slide7.xml" Id="R89ef3d099109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46bbe5196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57d1653be4203" /><Relationship Type="http://schemas.openxmlformats.org/officeDocument/2006/relationships/theme" Target="/ppt/slideMasters/theme/theme1.xml" Id="R52551d2eb56b40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57d1653be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cddcf8e96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9ad0a76b1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cb821c8704e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c16cc87cc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b8f9f66ff47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be988a6834c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9325d882e4c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VIVO HOLDING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10 801 411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VOKSØY VIBEKE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926 742 620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