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041a59c33f42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bf987e5cb149a9"/>
  </p:sldMasterIdLst>
  <p:sldIdLst>
    <p:sldId xmlns:r="http://schemas.openxmlformats.org/officeDocument/2006/relationships" id="256" r:id="R6f83187f43564505"/>
    <p:sldId xmlns:r="http://schemas.openxmlformats.org/officeDocument/2006/relationships" id="257" r:id="R5e3c804a09ed420e"/>
    <p:sldId xmlns:r="http://schemas.openxmlformats.org/officeDocument/2006/relationships" id="258" r:id="R8612676e2a104998"/>
    <p:sldId xmlns:r="http://schemas.openxmlformats.org/officeDocument/2006/relationships" id="259" r:id="R188df06b0da84b8f"/>
    <p:sldId xmlns:r="http://schemas.openxmlformats.org/officeDocument/2006/relationships" id="260" r:id="R03f36979ff684d08"/>
    <p:sldId xmlns:r="http://schemas.openxmlformats.org/officeDocument/2006/relationships" id="261" r:id="Rc724060dbd674e48"/>
    <p:sldId xmlns:r="http://schemas.openxmlformats.org/officeDocument/2006/relationships" id="262" r:id="Rf9179f46e9e64f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f987e5cb149a9" /><Relationship Type="http://schemas.openxmlformats.org/officeDocument/2006/relationships/slide" Target="/ppt/slides/slide1.xml" Id="R6f83187f43564505" /><Relationship Type="http://schemas.openxmlformats.org/officeDocument/2006/relationships/slide" Target="/ppt/slides/slide2.xml" Id="R5e3c804a09ed420e" /><Relationship Type="http://schemas.openxmlformats.org/officeDocument/2006/relationships/slide" Target="/ppt/slides/slide3.xml" Id="R8612676e2a104998" /><Relationship Type="http://schemas.openxmlformats.org/officeDocument/2006/relationships/slide" Target="/ppt/slides/slide4.xml" Id="R188df06b0da84b8f" /><Relationship Type="http://schemas.openxmlformats.org/officeDocument/2006/relationships/slide" Target="/ppt/slides/slide5.xml" Id="R03f36979ff684d08" /><Relationship Type="http://schemas.openxmlformats.org/officeDocument/2006/relationships/slide" Target="/ppt/slides/slide6.xml" Id="Rc724060dbd674e48" /><Relationship Type="http://schemas.openxmlformats.org/officeDocument/2006/relationships/slide" Target="/ppt/slides/slide7.xml" Id="Rf9179f46e9e64f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816f3c68542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774251e924b4a" /><Relationship Type="http://schemas.openxmlformats.org/officeDocument/2006/relationships/theme" Target="/ppt/slideMasters/theme/theme1.xml" Id="Rfb0e2255aafa43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774251e924b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cebb66a3e45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82aaaa3d54c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e7996cdc041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2668aaec149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33dd80b694c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0bc0a1d3c4a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98db4bddd48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 FINANS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1 121 494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3 481 606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3 486 450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 SVEND EGIL DALHOLT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926 743 651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