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81c96be654b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1d21b1e3b40f0"/>
  </p:sldMasterIdLst>
  <p:sldIdLst>
    <p:sldId xmlns:r="http://schemas.openxmlformats.org/officeDocument/2006/relationships" id="256" r:id="Rad4367e67a08448d"/>
    <p:sldId xmlns:r="http://schemas.openxmlformats.org/officeDocument/2006/relationships" id="257" r:id="R4141ae13694d484a"/>
    <p:sldId xmlns:r="http://schemas.openxmlformats.org/officeDocument/2006/relationships" id="258" r:id="R4b9db60a69b943ff"/>
    <p:sldId xmlns:r="http://schemas.openxmlformats.org/officeDocument/2006/relationships" id="259" r:id="Rd2852dfde94046b7"/>
    <p:sldId xmlns:r="http://schemas.openxmlformats.org/officeDocument/2006/relationships" id="260" r:id="R64b054afeac24efb"/>
    <p:sldId xmlns:r="http://schemas.openxmlformats.org/officeDocument/2006/relationships" id="261" r:id="R3ae4b49af0ec407d"/>
    <p:sldId xmlns:r="http://schemas.openxmlformats.org/officeDocument/2006/relationships" id="262" r:id="R47f9de2f8eb642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1d21b1e3b40f0" /><Relationship Type="http://schemas.openxmlformats.org/officeDocument/2006/relationships/slide" Target="/ppt/slides/slide1.xml" Id="Rad4367e67a08448d" /><Relationship Type="http://schemas.openxmlformats.org/officeDocument/2006/relationships/slide" Target="/ppt/slides/slide2.xml" Id="R4141ae13694d484a" /><Relationship Type="http://schemas.openxmlformats.org/officeDocument/2006/relationships/slide" Target="/ppt/slides/slide3.xml" Id="R4b9db60a69b943ff" /><Relationship Type="http://schemas.openxmlformats.org/officeDocument/2006/relationships/slide" Target="/ppt/slides/slide4.xml" Id="Rd2852dfde94046b7" /><Relationship Type="http://schemas.openxmlformats.org/officeDocument/2006/relationships/slide" Target="/ppt/slides/slide5.xml" Id="R64b054afeac24efb" /><Relationship Type="http://schemas.openxmlformats.org/officeDocument/2006/relationships/slide" Target="/ppt/slides/slide6.xml" Id="R3ae4b49af0ec407d" /><Relationship Type="http://schemas.openxmlformats.org/officeDocument/2006/relationships/slide" Target="/ppt/slides/slide7.xml" Id="R47f9de2f8eb642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57ffa14cf43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6fa35e0bf4a79" /><Relationship Type="http://schemas.openxmlformats.org/officeDocument/2006/relationships/theme" Target="/ppt/slideMasters/theme/theme1.xml" Id="R59213e3a894346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6fa35e0bf4a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fec51ec6d41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6f5671d2a47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5dfde001d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43928c4ac46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79ca9afc843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d4da774d41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0b5a3df49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BYGGSERVICE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4 036 240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−815 421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606 991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JAROSLAW MAJEWSKI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Stødlevegen 229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926 744 488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