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e9d5b8ae8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ffa721df8447c"/>
  </p:sldMasterIdLst>
  <p:sldIdLst>
    <p:sldId xmlns:r="http://schemas.openxmlformats.org/officeDocument/2006/relationships" id="256" r:id="Rb23beed127d446b9"/>
    <p:sldId xmlns:r="http://schemas.openxmlformats.org/officeDocument/2006/relationships" id="257" r:id="R949d3f101589492a"/>
    <p:sldId xmlns:r="http://schemas.openxmlformats.org/officeDocument/2006/relationships" id="258" r:id="R93f7f2c8aa44495a"/>
    <p:sldId xmlns:r="http://schemas.openxmlformats.org/officeDocument/2006/relationships" id="259" r:id="R290075078f064f47"/>
    <p:sldId xmlns:r="http://schemas.openxmlformats.org/officeDocument/2006/relationships" id="260" r:id="R568c8f5f813b4e17"/>
    <p:sldId xmlns:r="http://schemas.openxmlformats.org/officeDocument/2006/relationships" id="261" r:id="R29f230ae171149ca"/>
    <p:sldId xmlns:r="http://schemas.openxmlformats.org/officeDocument/2006/relationships" id="262" r:id="Ra47e2865c93a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ffa721df8447c" /><Relationship Type="http://schemas.openxmlformats.org/officeDocument/2006/relationships/slide" Target="/ppt/slides/slide1.xml" Id="Rb23beed127d446b9" /><Relationship Type="http://schemas.openxmlformats.org/officeDocument/2006/relationships/slide" Target="/ppt/slides/slide2.xml" Id="R949d3f101589492a" /><Relationship Type="http://schemas.openxmlformats.org/officeDocument/2006/relationships/slide" Target="/ppt/slides/slide3.xml" Id="R93f7f2c8aa44495a" /><Relationship Type="http://schemas.openxmlformats.org/officeDocument/2006/relationships/slide" Target="/ppt/slides/slide4.xml" Id="R290075078f064f47" /><Relationship Type="http://schemas.openxmlformats.org/officeDocument/2006/relationships/slide" Target="/ppt/slides/slide5.xml" Id="R568c8f5f813b4e17" /><Relationship Type="http://schemas.openxmlformats.org/officeDocument/2006/relationships/slide" Target="/ppt/slides/slide6.xml" Id="R29f230ae171149ca" /><Relationship Type="http://schemas.openxmlformats.org/officeDocument/2006/relationships/slide" Target="/ppt/slides/slide7.xml" Id="Ra47e2865c93a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2a2d66acd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5159eadbc445e" /><Relationship Type="http://schemas.openxmlformats.org/officeDocument/2006/relationships/theme" Target="/ppt/slideMasters/theme/theme1.xml" Id="R785339afff224d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5159eadbc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79de4b04f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63368bec3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1085aaca1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697007e9c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78a81b4a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db42e1ea642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634f9f16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LANGSETER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LANGSETER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LANGSETER &amp; SØNN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LANGSETER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LANGSETER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LANGSETER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10 123 355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69 186 912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80 830 439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LANGSETER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LANGSETER CARL FREDRIK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LANGSETER TOR KRISTIAN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LANGSETER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06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LANGSETER &amp; SØNN AS</a:t>
            </a:r>
          </a:p>
        </p:txBody>
      </p:sp>
    </p:spTree>
  </p:cSld>
  <p:clrMapOvr>
    <a:masterClrMapping xmlns:a="http://schemas.openxmlformats.org/drawingml/2006/main"/>
  </p:clrMapOvr>
</p:sld>
</file>