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f3a2c2d77c4b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e9f81d325b42e7"/>
  </p:sldMasterIdLst>
  <p:sldIdLst>
    <p:sldId xmlns:r="http://schemas.openxmlformats.org/officeDocument/2006/relationships" id="256" r:id="R8bce4fc3c62a4f51"/>
    <p:sldId xmlns:r="http://schemas.openxmlformats.org/officeDocument/2006/relationships" id="257" r:id="R92a52c11a8004a66"/>
    <p:sldId xmlns:r="http://schemas.openxmlformats.org/officeDocument/2006/relationships" id="258" r:id="R3b25760ddd25438f"/>
    <p:sldId xmlns:r="http://schemas.openxmlformats.org/officeDocument/2006/relationships" id="259" r:id="R60d25ae98b6144bf"/>
    <p:sldId xmlns:r="http://schemas.openxmlformats.org/officeDocument/2006/relationships" id="260" r:id="R7bc09bfc78b640cc"/>
    <p:sldId xmlns:r="http://schemas.openxmlformats.org/officeDocument/2006/relationships" id="261" r:id="R197f10f6b4c44c3f"/>
    <p:sldId xmlns:r="http://schemas.openxmlformats.org/officeDocument/2006/relationships" id="262" r:id="R5431a1d5cfb44b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e9f81d325b42e7" /><Relationship Type="http://schemas.openxmlformats.org/officeDocument/2006/relationships/slide" Target="/ppt/slides/slide1.xml" Id="R8bce4fc3c62a4f51" /><Relationship Type="http://schemas.openxmlformats.org/officeDocument/2006/relationships/slide" Target="/ppt/slides/slide2.xml" Id="R92a52c11a8004a66" /><Relationship Type="http://schemas.openxmlformats.org/officeDocument/2006/relationships/slide" Target="/ppt/slides/slide3.xml" Id="R3b25760ddd25438f" /><Relationship Type="http://schemas.openxmlformats.org/officeDocument/2006/relationships/slide" Target="/ppt/slides/slide4.xml" Id="R60d25ae98b6144bf" /><Relationship Type="http://schemas.openxmlformats.org/officeDocument/2006/relationships/slide" Target="/ppt/slides/slide5.xml" Id="R7bc09bfc78b640cc" /><Relationship Type="http://schemas.openxmlformats.org/officeDocument/2006/relationships/slide" Target="/ppt/slides/slide6.xml" Id="R197f10f6b4c44c3f" /><Relationship Type="http://schemas.openxmlformats.org/officeDocument/2006/relationships/slide" Target="/ppt/slides/slide7.xml" Id="R5431a1d5cfb44b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e891e09abd48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4a68fe260f4742" /><Relationship Type="http://schemas.openxmlformats.org/officeDocument/2006/relationships/theme" Target="/ppt/slideMasters/theme/theme1.xml" Id="R82ede5d4e2f44b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4a68fe260f47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8ea72fd18a4f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f68a7df65340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2575e3588046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a9129bb4df4f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6510ce8c2f4c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65ebb71cce44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375871289e4b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SID HOLDING AS ble etablert [år] og holder til i Fana.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624 922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1 744 186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1 847 330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GJERDE SIDSEL BEATE ISTAD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Sidsel Istad Gjerde, Austteigane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5243 Fana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926 765 299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 HOLDING AS</a:t>
            </a:r>
          </a:p>
        </p:txBody>
      </p:sp>
    </p:spTree>
  </p:cSld>
  <p:clrMapOvr>
    <a:masterClrMapping xmlns:a="http://schemas.openxmlformats.org/drawingml/2006/main"/>
  </p:clrMapOvr>
</p:sld>
</file>