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9e607b87c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6b45984aa4591"/>
  </p:sldMasterIdLst>
  <p:sldIdLst>
    <p:sldId xmlns:r="http://schemas.openxmlformats.org/officeDocument/2006/relationships" id="256" r:id="Raab97bfcfed84c7c"/>
    <p:sldId xmlns:r="http://schemas.openxmlformats.org/officeDocument/2006/relationships" id="257" r:id="R03f72c6968de404f"/>
    <p:sldId xmlns:r="http://schemas.openxmlformats.org/officeDocument/2006/relationships" id="258" r:id="R7234c06bfedc4455"/>
    <p:sldId xmlns:r="http://schemas.openxmlformats.org/officeDocument/2006/relationships" id="259" r:id="Rc0d6b3fee79742b6"/>
    <p:sldId xmlns:r="http://schemas.openxmlformats.org/officeDocument/2006/relationships" id="260" r:id="Rfe7e8ca8866d4968"/>
    <p:sldId xmlns:r="http://schemas.openxmlformats.org/officeDocument/2006/relationships" id="261" r:id="R8dba528f64cc4800"/>
    <p:sldId xmlns:r="http://schemas.openxmlformats.org/officeDocument/2006/relationships" id="262" r:id="Rcfedff4a0072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6b45984aa4591" /><Relationship Type="http://schemas.openxmlformats.org/officeDocument/2006/relationships/slide" Target="/ppt/slides/slide1.xml" Id="Raab97bfcfed84c7c" /><Relationship Type="http://schemas.openxmlformats.org/officeDocument/2006/relationships/slide" Target="/ppt/slides/slide2.xml" Id="R03f72c6968de404f" /><Relationship Type="http://schemas.openxmlformats.org/officeDocument/2006/relationships/slide" Target="/ppt/slides/slide3.xml" Id="R7234c06bfedc4455" /><Relationship Type="http://schemas.openxmlformats.org/officeDocument/2006/relationships/slide" Target="/ppt/slides/slide4.xml" Id="Rc0d6b3fee79742b6" /><Relationship Type="http://schemas.openxmlformats.org/officeDocument/2006/relationships/slide" Target="/ppt/slides/slide5.xml" Id="Rfe7e8ca8866d4968" /><Relationship Type="http://schemas.openxmlformats.org/officeDocument/2006/relationships/slide" Target="/ppt/slides/slide6.xml" Id="R8dba528f64cc4800" /><Relationship Type="http://schemas.openxmlformats.org/officeDocument/2006/relationships/slide" Target="/ppt/slides/slide7.xml" Id="Rcfedff4a0072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99107fa55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702e5603444f" /><Relationship Type="http://schemas.openxmlformats.org/officeDocument/2006/relationships/theme" Target="/ppt/slideMasters/theme/theme1.xml" Id="R50400d4242fa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e702e5603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eeb5a989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49e9a2cc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96c06072f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4a168853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de98ace7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a4eb06813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52a9dadb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ALLTRANS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ALLTRANS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16 332 271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5 711 963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OSMAEVA ROZA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post@alltrans.no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