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a96a4baf4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94a5cb7e643ce"/>
  </p:sldMasterIdLst>
  <p:sldIdLst>
    <p:sldId xmlns:r="http://schemas.openxmlformats.org/officeDocument/2006/relationships" id="256" r:id="Rf363f26b7b9a43db"/>
    <p:sldId xmlns:r="http://schemas.openxmlformats.org/officeDocument/2006/relationships" id="257" r:id="R2b3744b85b3f4b90"/>
    <p:sldId xmlns:r="http://schemas.openxmlformats.org/officeDocument/2006/relationships" id="258" r:id="R6239622e075e47c0"/>
    <p:sldId xmlns:r="http://schemas.openxmlformats.org/officeDocument/2006/relationships" id="259" r:id="R8a94de14102d43ad"/>
    <p:sldId xmlns:r="http://schemas.openxmlformats.org/officeDocument/2006/relationships" id="260" r:id="Rb1d555e5b19d4a38"/>
    <p:sldId xmlns:r="http://schemas.openxmlformats.org/officeDocument/2006/relationships" id="261" r:id="R2a115f0548834eb4"/>
    <p:sldId xmlns:r="http://schemas.openxmlformats.org/officeDocument/2006/relationships" id="262" r:id="R80814662cfa8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94a5cb7e643ce" /><Relationship Type="http://schemas.openxmlformats.org/officeDocument/2006/relationships/slide" Target="/ppt/slides/slide1.xml" Id="Rf363f26b7b9a43db" /><Relationship Type="http://schemas.openxmlformats.org/officeDocument/2006/relationships/slide" Target="/ppt/slides/slide2.xml" Id="R2b3744b85b3f4b90" /><Relationship Type="http://schemas.openxmlformats.org/officeDocument/2006/relationships/slide" Target="/ppt/slides/slide3.xml" Id="R6239622e075e47c0" /><Relationship Type="http://schemas.openxmlformats.org/officeDocument/2006/relationships/slide" Target="/ppt/slides/slide4.xml" Id="R8a94de14102d43ad" /><Relationship Type="http://schemas.openxmlformats.org/officeDocument/2006/relationships/slide" Target="/ppt/slides/slide5.xml" Id="Rb1d555e5b19d4a38" /><Relationship Type="http://schemas.openxmlformats.org/officeDocument/2006/relationships/slide" Target="/ppt/slides/slide6.xml" Id="R2a115f0548834eb4" /><Relationship Type="http://schemas.openxmlformats.org/officeDocument/2006/relationships/slide" Target="/ppt/slides/slide7.xml" Id="R80814662cfa8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2bee59a87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7db279b94e55" /><Relationship Type="http://schemas.openxmlformats.org/officeDocument/2006/relationships/theme" Target="/ppt/slideMasters/theme/theme1.xml" Id="R82f427f83a28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a7db279b9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967bfb9a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fdde87c1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50841feb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7ff29e0b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00cbeab4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6bff53b8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f86a2479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ANITA KVINGE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