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3726034e60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511bb43184613"/>
  </p:sldMasterIdLst>
  <p:sldIdLst>
    <p:sldId xmlns:r="http://schemas.openxmlformats.org/officeDocument/2006/relationships" id="256" r:id="R168c4c3486c947af"/>
    <p:sldId xmlns:r="http://schemas.openxmlformats.org/officeDocument/2006/relationships" id="257" r:id="R8b04f91cd3624a95"/>
    <p:sldId xmlns:r="http://schemas.openxmlformats.org/officeDocument/2006/relationships" id="258" r:id="Rb446bb5b81904b00"/>
    <p:sldId xmlns:r="http://schemas.openxmlformats.org/officeDocument/2006/relationships" id="259" r:id="R30cfd46020534b04"/>
    <p:sldId xmlns:r="http://schemas.openxmlformats.org/officeDocument/2006/relationships" id="260" r:id="Ra8a696e971e64d04"/>
    <p:sldId xmlns:r="http://schemas.openxmlformats.org/officeDocument/2006/relationships" id="261" r:id="Rff1df4aa300a4c6b"/>
    <p:sldId xmlns:r="http://schemas.openxmlformats.org/officeDocument/2006/relationships" id="262" r:id="R32b5456d5afe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511bb43184613" /><Relationship Type="http://schemas.openxmlformats.org/officeDocument/2006/relationships/slide" Target="/ppt/slides/slide1.xml" Id="R168c4c3486c947af" /><Relationship Type="http://schemas.openxmlformats.org/officeDocument/2006/relationships/slide" Target="/ppt/slides/slide2.xml" Id="R8b04f91cd3624a95" /><Relationship Type="http://schemas.openxmlformats.org/officeDocument/2006/relationships/slide" Target="/ppt/slides/slide3.xml" Id="Rb446bb5b81904b00" /><Relationship Type="http://schemas.openxmlformats.org/officeDocument/2006/relationships/slide" Target="/ppt/slides/slide4.xml" Id="R30cfd46020534b04" /><Relationship Type="http://schemas.openxmlformats.org/officeDocument/2006/relationships/slide" Target="/ppt/slides/slide5.xml" Id="Ra8a696e971e64d04" /><Relationship Type="http://schemas.openxmlformats.org/officeDocument/2006/relationships/slide" Target="/ppt/slides/slide6.xml" Id="Rff1df4aa300a4c6b" /><Relationship Type="http://schemas.openxmlformats.org/officeDocument/2006/relationships/slide" Target="/ppt/slides/slide7.xml" Id="R32b5456d5afe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11265a28a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2956d917240a0" /><Relationship Type="http://schemas.openxmlformats.org/officeDocument/2006/relationships/theme" Target="/ppt/slideMasters/theme/theme1.xml" Id="R5b78ca1305aa4a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f2956d9172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c931d706049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601de78c1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72508d34f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9730ba8c46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67144ba674a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2e85557740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06aec4e7e47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TOM ERIK 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TOM ERIK STRØM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12 270 737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−454 491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839 993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3 635 759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AMENAT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3262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926 775 898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TOM ERIK STRØM AS</a:t>
            </a:r>
          </a:p>
        </p:txBody>
      </p:sp>
    </p:spTree>
  </p:cSld>
  <p:clrMapOvr>
    <a:masterClrMapping xmlns:a="http://schemas.openxmlformats.org/drawingml/2006/main"/>
  </p:clrMapOvr>
</p:sld>
</file>