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d28490029e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ffd36d7e54132"/>
  </p:sldMasterIdLst>
  <p:sldIdLst>
    <p:sldId xmlns:r="http://schemas.openxmlformats.org/officeDocument/2006/relationships" id="256" r:id="R001d15e170d8493c"/>
    <p:sldId xmlns:r="http://schemas.openxmlformats.org/officeDocument/2006/relationships" id="257" r:id="R18ffaa1059354506"/>
    <p:sldId xmlns:r="http://schemas.openxmlformats.org/officeDocument/2006/relationships" id="258" r:id="R8493759e7d4f44ed"/>
    <p:sldId xmlns:r="http://schemas.openxmlformats.org/officeDocument/2006/relationships" id="259" r:id="R4a2561e20ecf4e79"/>
    <p:sldId xmlns:r="http://schemas.openxmlformats.org/officeDocument/2006/relationships" id="260" r:id="Rb4315f6159a54518"/>
    <p:sldId xmlns:r="http://schemas.openxmlformats.org/officeDocument/2006/relationships" id="261" r:id="R6654822ad9854d70"/>
    <p:sldId xmlns:r="http://schemas.openxmlformats.org/officeDocument/2006/relationships" id="262" r:id="Ra3a7fefe9846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ffd36d7e54132" /><Relationship Type="http://schemas.openxmlformats.org/officeDocument/2006/relationships/slide" Target="/ppt/slides/slide1.xml" Id="R001d15e170d8493c" /><Relationship Type="http://schemas.openxmlformats.org/officeDocument/2006/relationships/slide" Target="/ppt/slides/slide2.xml" Id="R18ffaa1059354506" /><Relationship Type="http://schemas.openxmlformats.org/officeDocument/2006/relationships/slide" Target="/ppt/slides/slide3.xml" Id="R8493759e7d4f44ed" /><Relationship Type="http://schemas.openxmlformats.org/officeDocument/2006/relationships/slide" Target="/ppt/slides/slide4.xml" Id="R4a2561e20ecf4e79" /><Relationship Type="http://schemas.openxmlformats.org/officeDocument/2006/relationships/slide" Target="/ppt/slides/slide5.xml" Id="Rb4315f6159a54518" /><Relationship Type="http://schemas.openxmlformats.org/officeDocument/2006/relationships/slide" Target="/ppt/slides/slide6.xml" Id="R6654822ad9854d70" /><Relationship Type="http://schemas.openxmlformats.org/officeDocument/2006/relationships/slide" Target="/ppt/slides/slide7.xml" Id="Ra3a7fefe9846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4131d4f044a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a5c6b0a514c15" /><Relationship Type="http://schemas.openxmlformats.org/officeDocument/2006/relationships/theme" Target="/ppt/slideMasters/theme/theme1.xml" Id="R66cbda644b3e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a5c6b0a51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f649d4a2c4f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988b278ca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3dacde0ab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49bc0c1474d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0d9be4ca24d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4bd6288be45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d4bdf7d0c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KRISTIANSAND TAK OG MEMBRAN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TAK OG MEMBRAN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KRISTIANSAND TAK OG MEMBRAN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TAK OG MEMBRAN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TAK OG MEMBRAN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TAK OG MEMBRAN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33 722 915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1 875 339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12 019 421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TAK OG MEMBRAN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 MARIUS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ØYVIND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AAGEDAL KJETIL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TAK OG MEMBRAN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Krittveien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926 775 995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TAK OG MEMBRAN AS</a:t>
            </a:r>
          </a:p>
        </p:txBody>
      </p:sp>
    </p:spTree>
  </p:cSld>
  <p:clrMapOvr>
    <a:masterClrMapping xmlns:a="http://schemas.openxmlformats.org/drawingml/2006/main"/>
  </p:clrMapOvr>
</p:sld>
</file>