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1733019d6f41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4dd2e8ccd442df"/>
  </p:sldMasterIdLst>
  <p:sldIdLst>
    <p:sldId xmlns:r="http://schemas.openxmlformats.org/officeDocument/2006/relationships" id="256" r:id="R41c3bf8f803a44aa"/>
    <p:sldId xmlns:r="http://schemas.openxmlformats.org/officeDocument/2006/relationships" id="257" r:id="R5ae3e2e95bc44ecd"/>
    <p:sldId xmlns:r="http://schemas.openxmlformats.org/officeDocument/2006/relationships" id="258" r:id="Rea13218ccaaf43ee"/>
    <p:sldId xmlns:r="http://schemas.openxmlformats.org/officeDocument/2006/relationships" id="259" r:id="Rc411fba987d146d7"/>
    <p:sldId xmlns:r="http://schemas.openxmlformats.org/officeDocument/2006/relationships" id="260" r:id="R3fcf99d2b20c4e19"/>
    <p:sldId xmlns:r="http://schemas.openxmlformats.org/officeDocument/2006/relationships" id="261" r:id="R0b984ab79dec4605"/>
    <p:sldId xmlns:r="http://schemas.openxmlformats.org/officeDocument/2006/relationships" id="262" r:id="R01a87c7173c44e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dd2e8ccd442df" /><Relationship Type="http://schemas.openxmlformats.org/officeDocument/2006/relationships/slide" Target="/ppt/slides/slide1.xml" Id="R41c3bf8f803a44aa" /><Relationship Type="http://schemas.openxmlformats.org/officeDocument/2006/relationships/slide" Target="/ppt/slides/slide2.xml" Id="R5ae3e2e95bc44ecd" /><Relationship Type="http://schemas.openxmlformats.org/officeDocument/2006/relationships/slide" Target="/ppt/slides/slide3.xml" Id="Rea13218ccaaf43ee" /><Relationship Type="http://schemas.openxmlformats.org/officeDocument/2006/relationships/slide" Target="/ppt/slides/slide4.xml" Id="Rc411fba987d146d7" /><Relationship Type="http://schemas.openxmlformats.org/officeDocument/2006/relationships/slide" Target="/ppt/slides/slide5.xml" Id="R3fcf99d2b20c4e19" /><Relationship Type="http://schemas.openxmlformats.org/officeDocument/2006/relationships/slide" Target="/ppt/slides/slide6.xml" Id="R0b984ab79dec4605" /><Relationship Type="http://schemas.openxmlformats.org/officeDocument/2006/relationships/slide" Target="/ppt/slides/slide7.xml" Id="R01a87c7173c44e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e6d67e078747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e035e24064a45" /><Relationship Type="http://schemas.openxmlformats.org/officeDocument/2006/relationships/theme" Target="/ppt/slideMasters/theme/theme1.xml" Id="Rdcd0a873425347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fe035e24064a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90347413b49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85789baeb4b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dfbbe8a8f40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c69edc8b44c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54f99e33e45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20268a3cf4e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6cef5046c44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TP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2 524 648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1 285 454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1 199 127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3 905 849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ATLASHIP PROJECTS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PETKOVA TSANKA NEDKOVA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Prinsdals vei 47C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926 782 592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ACCOUNTING AS</a:t>
            </a:r>
          </a:p>
        </p:txBody>
      </p:sp>
    </p:spTree>
  </p:cSld>
  <p:clrMapOvr>
    <a:masterClrMapping xmlns:a="http://schemas.openxmlformats.org/drawingml/2006/main"/>
  </p:clrMapOvr>
</p:sld>
</file>