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0e7d8ddcc7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cdfa2439b43f4"/>
  </p:sldMasterIdLst>
  <p:sldIdLst>
    <p:sldId xmlns:r="http://schemas.openxmlformats.org/officeDocument/2006/relationships" id="256" r:id="R5b378fe2111646fb"/>
    <p:sldId xmlns:r="http://schemas.openxmlformats.org/officeDocument/2006/relationships" id="257" r:id="Rc1704732b7a347d1"/>
    <p:sldId xmlns:r="http://schemas.openxmlformats.org/officeDocument/2006/relationships" id="258" r:id="Rd417d67927294cb3"/>
    <p:sldId xmlns:r="http://schemas.openxmlformats.org/officeDocument/2006/relationships" id="259" r:id="Rc5219f4d243e48ad"/>
    <p:sldId xmlns:r="http://schemas.openxmlformats.org/officeDocument/2006/relationships" id="260" r:id="R6703487c559442ad"/>
    <p:sldId xmlns:r="http://schemas.openxmlformats.org/officeDocument/2006/relationships" id="261" r:id="R103c17fb18f5425c"/>
    <p:sldId xmlns:r="http://schemas.openxmlformats.org/officeDocument/2006/relationships" id="262" r:id="R4e07abb1459b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cdfa2439b43f4" /><Relationship Type="http://schemas.openxmlformats.org/officeDocument/2006/relationships/slide" Target="/ppt/slides/slide1.xml" Id="R5b378fe2111646fb" /><Relationship Type="http://schemas.openxmlformats.org/officeDocument/2006/relationships/slide" Target="/ppt/slides/slide2.xml" Id="Rc1704732b7a347d1" /><Relationship Type="http://schemas.openxmlformats.org/officeDocument/2006/relationships/slide" Target="/ppt/slides/slide3.xml" Id="Rd417d67927294cb3" /><Relationship Type="http://schemas.openxmlformats.org/officeDocument/2006/relationships/slide" Target="/ppt/slides/slide4.xml" Id="Rc5219f4d243e48ad" /><Relationship Type="http://schemas.openxmlformats.org/officeDocument/2006/relationships/slide" Target="/ppt/slides/slide5.xml" Id="R6703487c559442ad" /><Relationship Type="http://schemas.openxmlformats.org/officeDocument/2006/relationships/slide" Target="/ppt/slides/slide6.xml" Id="R103c17fb18f5425c" /><Relationship Type="http://schemas.openxmlformats.org/officeDocument/2006/relationships/slide" Target="/ppt/slides/slide7.xml" Id="R4e07abb1459b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a7872828b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f9e72c6304b95" /><Relationship Type="http://schemas.openxmlformats.org/officeDocument/2006/relationships/theme" Target="/ppt/slideMasters/theme/theme1.xml" Id="R922e3f18cd22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f9e72c630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27b696738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c3addd7e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d49399b28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2fb78e4aa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2c54fe5854e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e502c9b2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0b64885a0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T10INVEST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T10INVEST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T10INVEST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T10INVEST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T10INVEST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T10INVEST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5 377 261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6 623 261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T10INVEST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CATHARINA RATHKE  –  51,8 %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INVESTMENTS AS  –  48,2 %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T10INVEST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Tøstie, Tomtestubben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926 798 731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T10INVEST AS</a:t>
            </a:r>
          </a:p>
        </p:txBody>
      </p:sp>
    </p:spTree>
  </p:cSld>
  <p:clrMapOvr>
    <a:masterClrMapping xmlns:a="http://schemas.openxmlformats.org/drawingml/2006/main"/>
  </p:clrMapOvr>
</p:sld>
</file>