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f02ca2453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6e2f5e3df4dfa"/>
  </p:sldMasterIdLst>
  <p:sldIdLst>
    <p:sldId xmlns:r="http://schemas.openxmlformats.org/officeDocument/2006/relationships" id="256" r:id="Re6ab3afa3856432a"/>
    <p:sldId xmlns:r="http://schemas.openxmlformats.org/officeDocument/2006/relationships" id="257" r:id="Raf360d8f799f4d5d"/>
    <p:sldId xmlns:r="http://schemas.openxmlformats.org/officeDocument/2006/relationships" id="258" r:id="Rb0905e31bb8f4fa6"/>
    <p:sldId xmlns:r="http://schemas.openxmlformats.org/officeDocument/2006/relationships" id="259" r:id="R88802463c1674fb5"/>
    <p:sldId xmlns:r="http://schemas.openxmlformats.org/officeDocument/2006/relationships" id="260" r:id="R0a01d1460e034e13"/>
    <p:sldId xmlns:r="http://schemas.openxmlformats.org/officeDocument/2006/relationships" id="261" r:id="Rd178c1867ad64e21"/>
    <p:sldId xmlns:r="http://schemas.openxmlformats.org/officeDocument/2006/relationships" id="262" r:id="Rd7430a6ea35b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6e2f5e3df4dfa" /><Relationship Type="http://schemas.openxmlformats.org/officeDocument/2006/relationships/slide" Target="/ppt/slides/slide1.xml" Id="Re6ab3afa3856432a" /><Relationship Type="http://schemas.openxmlformats.org/officeDocument/2006/relationships/slide" Target="/ppt/slides/slide2.xml" Id="Raf360d8f799f4d5d" /><Relationship Type="http://schemas.openxmlformats.org/officeDocument/2006/relationships/slide" Target="/ppt/slides/slide3.xml" Id="Rb0905e31bb8f4fa6" /><Relationship Type="http://schemas.openxmlformats.org/officeDocument/2006/relationships/slide" Target="/ppt/slides/slide4.xml" Id="R88802463c1674fb5" /><Relationship Type="http://schemas.openxmlformats.org/officeDocument/2006/relationships/slide" Target="/ppt/slides/slide5.xml" Id="R0a01d1460e034e13" /><Relationship Type="http://schemas.openxmlformats.org/officeDocument/2006/relationships/slide" Target="/ppt/slides/slide6.xml" Id="Rd178c1867ad64e21" /><Relationship Type="http://schemas.openxmlformats.org/officeDocument/2006/relationships/slide" Target="/ppt/slides/slide7.xml" Id="Rd7430a6ea35b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f4d5aa2c3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5af9591f45fc" /><Relationship Type="http://schemas.openxmlformats.org/officeDocument/2006/relationships/theme" Target="/ppt/slideMasters/theme/theme1.xml" Id="Rc12080397c06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35af9591f45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2f73b308b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f0e94b3f4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9436e862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058a1405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1b6300dc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121399b6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79507e041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HESSELBERGTAK BVT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BVT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HESSELBERGTAK BVT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BVT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BVT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BVT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40 638 442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4 429 870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−3 962 646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10 050 828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BVT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HESSELBERGTAK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SSE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BVT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926 799 126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BVT AS</a:t>
            </a:r>
          </a:p>
        </p:txBody>
      </p:sp>
    </p:spTree>
  </p:cSld>
  <p:clrMapOvr>
    <a:masterClrMapping xmlns:a="http://schemas.openxmlformats.org/drawingml/2006/main"/>
  </p:clrMapOvr>
</p:sld>
</file>