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13624e12c1746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6702c98d154bb3"/>
  </p:sldMasterIdLst>
  <p:sldIdLst>
    <p:sldId xmlns:r="http://schemas.openxmlformats.org/officeDocument/2006/relationships" id="256" r:id="R45db21568e814a53"/>
    <p:sldId xmlns:r="http://schemas.openxmlformats.org/officeDocument/2006/relationships" id="257" r:id="Rc7e241fe791144d1"/>
    <p:sldId xmlns:r="http://schemas.openxmlformats.org/officeDocument/2006/relationships" id="258" r:id="R6d20bdcdeb514596"/>
    <p:sldId xmlns:r="http://schemas.openxmlformats.org/officeDocument/2006/relationships" id="259" r:id="Rafeb79be1b2945be"/>
    <p:sldId xmlns:r="http://schemas.openxmlformats.org/officeDocument/2006/relationships" id="260" r:id="Rd2b6e4097bf94b30"/>
    <p:sldId xmlns:r="http://schemas.openxmlformats.org/officeDocument/2006/relationships" id="261" r:id="R4e08a62431504eb2"/>
    <p:sldId xmlns:r="http://schemas.openxmlformats.org/officeDocument/2006/relationships" id="262" r:id="R1d6f63f28bc649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6702c98d154bb3" /><Relationship Type="http://schemas.openxmlformats.org/officeDocument/2006/relationships/slide" Target="/ppt/slides/slide1.xml" Id="R45db21568e814a53" /><Relationship Type="http://schemas.openxmlformats.org/officeDocument/2006/relationships/slide" Target="/ppt/slides/slide2.xml" Id="Rc7e241fe791144d1" /><Relationship Type="http://schemas.openxmlformats.org/officeDocument/2006/relationships/slide" Target="/ppt/slides/slide3.xml" Id="R6d20bdcdeb514596" /><Relationship Type="http://schemas.openxmlformats.org/officeDocument/2006/relationships/slide" Target="/ppt/slides/slide4.xml" Id="Rafeb79be1b2945be" /><Relationship Type="http://schemas.openxmlformats.org/officeDocument/2006/relationships/slide" Target="/ppt/slides/slide5.xml" Id="Rd2b6e4097bf94b30" /><Relationship Type="http://schemas.openxmlformats.org/officeDocument/2006/relationships/slide" Target="/ppt/slides/slide6.xml" Id="R4e08a62431504eb2" /><Relationship Type="http://schemas.openxmlformats.org/officeDocument/2006/relationships/slide" Target="/ppt/slides/slide7.xml" Id="R1d6f63f28bc649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afa6bee4e44b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d3a8c13e984e8a" /><Relationship Type="http://schemas.openxmlformats.org/officeDocument/2006/relationships/theme" Target="/ppt/slideMasters/theme/theme1.xml" Id="Rb4a679fdc30343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d3a8c13e984e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3287ffb48e48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d32c261e754b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fa7c567a564d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6bc7a4ef1749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99ba96c9fb48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babdc5fc0e471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d19d26010243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JUVELE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JUVELE HOLDING AS ble etablert [år] og holder til i Stord.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2 271 525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413 864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161 488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2 059 881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2 543 852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LARSEN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JUVELE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Slettaberget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5412 Stord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926 801 104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JUVELE HOLDING AS</a:t>
            </a:r>
          </a:p>
        </p:txBody>
      </p:sp>
    </p:spTree>
  </p:cSld>
  <p:clrMapOvr>
    <a:masterClrMapping xmlns:a="http://schemas.openxmlformats.org/drawingml/2006/main"/>
  </p:clrMapOvr>
</p:sld>
</file>