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8b1b69b97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d64a2e7624dc2"/>
  </p:sldMasterIdLst>
  <p:sldIdLst>
    <p:sldId xmlns:r="http://schemas.openxmlformats.org/officeDocument/2006/relationships" id="256" r:id="R5e6c758b33914180"/>
    <p:sldId xmlns:r="http://schemas.openxmlformats.org/officeDocument/2006/relationships" id="257" r:id="R0c98d0ff182e4026"/>
    <p:sldId xmlns:r="http://schemas.openxmlformats.org/officeDocument/2006/relationships" id="258" r:id="R5e1fec251e074ea9"/>
    <p:sldId xmlns:r="http://schemas.openxmlformats.org/officeDocument/2006/relationships" id="259" r:id="R22bafeada0254808"/>
    <p:sldId xmlns:r="http://schemas.openxmlformats.org/officeDocument/2006/relationships" id="260" r:id="R7cadcfa8d15f4232"/>
    <p:sldId xmlns:r="http://schemas.openxmlformats.org/officeDocument/2006/relationships" id="261" r:id="R0992772811c34170"/>
    <p:sldId xmlns:r="http://schemas.openxmlformats.org/officeDocument/2006/relationships" id="262" r:id="R2f5331c5e770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d64a2e7624dc2" /><Relationship Type="http://schemas.openxmlformats.org/officeDocument/2006/relationships/slide" Target="/ppt/slides/slide1.xml" Id="R5e6c758b33914180" /><Relationship Type="http://schemas.openxmlformats.org/officeDocument/2006/relationships/slide" Target="/ppt/slides/slide2.xml" Id="R0c98d0ff182e4026" /><Relationship Type="http://schemas.openxmlformats.org/officeDocument/2006/relationships/slide" Target="/ppt/slides/slide3.xml" Id="R5e1fec251e074ea9" /><Relationship Type="http://schemas.openxmlformats.org/officeDocument/2006/relationships/slide" Target="/ppt/slides/slide4.xml" Id="R22bafeada0254808" /><Relationship Type="http://schemas.openxmlformats.org/officeDocument/2006/relationships/slide" Target="/ppt/slides/slide5.xml" Id="R7cadcfa8d15f4232" /><Relationship Type="http://schemas.openxmlformats.org/officeDocument/2006/relationships/slide" Target="/ppt/slides/slide6.xml" Id="R0992772811c34170" /><Relationship Type="http://schemas.openxmlformats.org/officeDocument/2006/relationships/slide" Target="/ppt/slides/slide7.xml" Id="R2f5331c5e770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5297c542b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8f9347614626" /><Relationship Type="http://schemas.openxmlformats.org/officeDocument/2006/relationships/theme" Target="/ppt/slideMasters/theme/theme1.xml" Id="R8ffcd108c112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c8f934761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2aadd286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00d311d0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0dac78b6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e34a08b446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c95e44a4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bd82af40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808e24bc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EUPHORIA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EUPHORIA BYGG AS ble etablert [år] og holder til i Brøttum.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BEKKEMELLEM ELSE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Kongsveg 318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2372 Brøttum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work@euphoriabygg.no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www.euphoriabygg.no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EUPHORIA BYGG AS</a:t>
            </a:r>
          </a:p>
        </p:txBody>
      </p:sp>
    </p:spTree>
  </p:cSld>
  <p:clrMapOvr>
    <a:masterClrMapping xmlns:a="http://schemas.openxmlformats.org/drawingml/2006/main"/>
  </p:clrMapOvr>
</p:sld>
</file>