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808121789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0cd4eeea84c61"/>
  </p:sldMasterIdLst>
  <p:sldIdLst>
    <p:sldId xmlns:r="http://schemas.openxmlformats.org/officeDocument/2006/relationships" id="256" r:id="R008abb112f834a1d"/>
    <p:sldId xmlns:r="http://schemas.openxmlformats.org/officeDocument/2006/relationships" id="257" r:id="Ra6a8c0e512a54489"/>
    <p:sldId xmlns:r="http://schemas.openxmlformats.org/officeDocument/2006/relationships" id="258" r:id="R2ce1b6b8131b4319"/>
    <p:sldId xmlns:r="http://schemas.openxmlformats.org/officeDocument/2006/relationships" id="259" r:id="R88cd36ad48ac4d14"/>
    <p:sldId xmlns:r="http://schemas.openxmlformats.org/officeDocument/2006/relationships" id="260" r:id="R2039a3f86d38401e"/>
    <p:sldId xmlns:r="http://schemas.openxmlformats.org/officeDocument/2006/relationships" id="261" r:id="R6c650e520aac4097"/>
    <p:sldId xmlns:r="http://schemas.openxmlformats.org/officeDocument/2006/relationships" id="262" r:id="R1a5a3e660f6c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0cd4eeea84c61" /><Relationship Type="http://schemas.openxmlformats.org/officeDocument/2006/relationships/slide" Target="/ppt/slides/slide1.xml" Id="R008abb112f834a1d" /><Relationship Type="http://schemas.openxmlformats.org/officeDocument/2006/relationships/slide" Target="/ppt/slides/slide2.xml" Id="Ra6a8c0e512a54489" /><Relationship Type="http://schemas.openxmlformats.org/officeDocument/2006/relationships/slide" Target="/ppt/slides/slide3.xml" Id="R2ce1b6b8131b4319" /><Relationship Type="http://schemas.openxmlformats.org/officeDocument/2006/relationships/slide" Target="/ppt/slides/slide4.xml" Id="R88cd36ad48ac4d14" /><Relationship Type="http://schemas.openxmlformats.org/officeDocument/2006/relationships/slide" Target="/ppt/slides/slide5.xml" Id="R2039a3f86d38401e" /><Relationship Type="http://schemas.openxmlformats.org/officeDocument/2006/relationships/slide" Target="/ppt/slides/slide6.xml" Id="R6c650e520aac4097" /><Relationship Type="http://schemas.openxmlformats.org/officeDocument/2006/relationships/slide" Target="/ppt/slides/slide7.xml" Id="R1a5a3e660f6c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b82ed12cd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1bcab0b1740cd" /><Relationship Type="http://schemas.openxmlformats.org/officeDocument/2006/relationships/theme" Target="/ppt/slideMasters/theme/theme1.xml" Id="Rdd8de19e88c2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1bcab0b17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d1e69331f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bbf065f9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56ee2d6f0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c9db1fb3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aa6f0161f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693d34b06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39eaba8d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LUDVIG KAMPERHAUG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KAMPERHAUG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KAMPERHAUG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KAMPERHAUG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KAMPERHAUG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KAMPERHAUG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34 574 882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13 321 623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KAMPERHAUG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GLOMMA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KAMPERHAUG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Ringtunveien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43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post@ludvigkamperhaug.no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ludvigkamperhaug.no/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926 816 179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 KAMPERHAUG AS</a:t>
            </a:r>
          </a:p>
        </p:txBody>
      </p:sp>
    </p:spTree>
  </p:cSld>
  <p:clrMapOvr>
    <a:masterClrMapping xmlns:a="http://schemas.openxmlformats.org/drawingml/2006/main"/>
  </p:clrMapOvr>
</p:sld>
</file>