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302067e49146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2c5c822f3040d7"/>
  </p:sldMasterIdLst>
  <p:sldIdLst>
    <p:sldId xmlns:r="http://schemas.openxmlformats.org/officeDocument/2006/relationships" id="256" r:id="Re6e828e3fed24b31"/>
    <p:sldId xmlns:r="http://schemas.openxmlformats.org/officeDocument/2006/relationships" id="257" r:id="R54a6afdc6e984630"/>
    <p:sldId xmlns:r="http://schemas.openxmlformats.org/officeDocument/2006/relationships" id="258" r:id="R27075b36b26e4e68"/>
    <p:sldId xmlns:r="http://schemas.openxmlformats.org/officeDocument/2006/relationships" id="259" r:id="Rc522bdbfee784767"/>
    <p:sldId xmlns:r="http://schemas.openxmlformats.org/officeDocument/2006/relationships" id="260" r:id="R2d98f0119c414379"/>
    <p:sldId xmlns:r="http://schemas.openxmlformats.org/officeDocument/2006/relationships" id="261" r:id="R47aace450ae649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c5c822f3040d7" /><Relationship Type="http://schemas.openxmlformats.org/officeDocument/2006/relationships/slide" Target="/ppt/slides/slide1.xml" Id="Re6e828e3fed24b31" /><Relationship Type="http://schemas.openxmlformats.org/officeDocument/2006/relationships/slide" Target="/ppt/slides/slide2.xml" Id="R54a6afdc6e984630" /><Relationship Type="http://schemas.openxmlformats.org/officeDocument/2006/relationships/slide" Target="/ppt/slides/slide3.xml" Id="R27075b36b26e4e68" /><Relationship Type="http://schemas.openxmlformats.org/officeDocument/2006/relationships/slide" Target="/ppt/slides/slide4.xml" Id="Rc522bdbfee784767" /><Relationship Type="http://schemas.openxmlformats.org/officeDocument/2006/relationships/slide" Target="/ppt/slides/slide5.xml" Id="R2d98f0119c414379" /><Relationship Type="http://schemas.openxmlformats.org/officeDocument/2006/relationships/slide" Target="/ppt/slides/slide6.xml" Id="R47aace450ae649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08094b63940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c411f5aad4474" /><Relationship Type="http://schemas.openxmlformats.org/officeDocument/2006/relationships/theme" Target="/ppt/slideMasters/theme/theme1.xml" Id="R8b1548fc29764a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0c411f5aad44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2e437459e45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d54d157864b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8349a397f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8e93af2b243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1f345a1c24b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b537086ea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AVARN SECURITY GROUP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Bjerckes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926 816 403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AVARN SECURITY GROUP INVEST AS</a:t>
            </a:r>
          </a:p>
        </p:txBody>
      </p:sp>
    </p:spTree>
  </p:cSld>
  <p:clrMapOvr>
    <a:masterClrMapping xmlns:a="http://schemas.openxmlformats.org/drawingml/2006/main"/>
  </p:clrMapOvr>
</p:sld>
</file>