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c94d776e14a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2b7de7dff240f0"/>
  </p:sldMasterIdLst>
  <p:sldIdLst>
    <p:sldId xmlns:r="http://schemas.openxmlformats.org/officeDocument/2006/relationships" id="256" r:id="R2a33fd843653455b"/>
    <p:sldId xmlns:r="http://schemas.openxmlformats.org/officeDocument/2006/relationships" id="257" r:id="Rc3f579a474164b7a"/>
    <p:sldId xmlns:r="http://schemas.openxmlformats.org/officeDocument/2006/relationships" id="258" r:id="R751369d9f10043b4"/>
    <p:sldId xmlns:r="http://schemas.openxmlformats.org/officeDocument/2006/relationships" id="259" r:id="R29489e4b4ad94578"/>
    <p:sldId xmlns:r="http://schemas.openxmlformats.org/officeDocument/2006/relationships" id="260" r:id="R05d544ad7c9b41f0"/>
    <p:sldId xmlns:r="http://schemas.openxmlformats.org/officeDocument/2006/relationships" id="261" r:id="R91e94e9757dc4a16"/>
    <p:sldId xmlns:r="http://schemas.openxmlformats.org/officeDocument/2006/relationships" id="262" r:id="R6ce6c868310040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2b7de7dff240f0" /><Relationship Type="http://schemas.openxmlformats.org/officeDocument/2006/relationships/slide" Target="/ppt/slides/slide1.xml" Id="R2a33fd843653455b" /><Relationship Type="http://schemas.openxmlformats.org/officeDocument/2006/relationships/slide" Target="/ppt/slides/slide2.xml" Id="Rc3f579a474164b7a" /><Relationship Type="http://schemas.openxmlformats.org/officeDocument/2006/relationships/slide" Target="/ppt/slides/slide3.xml" Id="R751369d9f10043b4" /><Relationship Type="http://schemas.openxmlformats.org/officeDocument/2006/relationships/slide" Target="/ppt/slides/slide4.xml" Id="R29489e4b4ad94578" /><Relationship Type="http://schemas.openxmlformats.org/officeDocument/2006/relationships/slide" Target="/ppt/slides/slide5.xml" Id="R05d544ad7c9b41f0" /><Relationship Type="http://schemas.openxmlformats.org/officeDocument/2006/relationships/slide" Target="/ppt/slides/slide6.xml" Id="R91e94e9757dc4a16" /><Relationship Type="http://schemas.openxmlformats.org/officeDocument/2006/relationships/slide" Target="/ppt/slides/slide7.xml" Id="R6ce6c868310040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99e046a72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c730cbc9e4441" /><Relationship Type="http://schemas.openxmlformats.org/officeDocument/2006/relationships/theme" Target="/ppt/slideMasters/theme/theme1.xml" Id="R2f5d144d1c1f4e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c730cbc9e44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bb2e3571241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057d18039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e088e1bc0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6bf19c9e541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06e57da284c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b629ab29a41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28047745b4c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AVARN SECURITY GROUP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AVARN SECURITY GROUP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515 902 176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2 125 971 928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2 142 300 194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AVARN SECURITY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Bjerckes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926 816 403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INVEST AS</a:t>
            </a:r>
          </a:p>
        </p:txBody>
      </p:sp>
    </p:spTree>
  </p:cSld>
  <p:clrMapOvr>
    <a:masterClrMapping xmlns:a="http://schemas.openxmlformats.org/drawingml/2006/main"/>
  </p:clrMapOvr>
</p:sld>
</file>