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8129f0a73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693575c5748ec"/>
  </p:sldMasterIdLst>
  <p:sldIdLst>
    <p:sldId xmlns:r="http://schemas.openxmlformats.org/officeDocument/2006/relationships" id="256" r:id="Rb7374613b4824a30"/>
    <p:sldId xmlns:r="http://schemas.openxmlformats.org/officeDocument/2006/relationships" id="257" r:id="R20a6a5905ba340e2"/>
    <p:sldId xmlns:r="http://schemas.openxmlformats.org/officeDocument/2006/relationships" id="258" r:id="R93dca22697624d3e"/>
    <p:sldId xmlns:r="http://schemas.openxmlformats.org/officeDocument/2006/relationships" id="259" r:id="Re558523f21b44148"/>
    <p:sldId xmlns:r="http://schemas.openxmlformats.org/officeDocument/2006/relationships" id="260" r:id="Rac587814da5b436f"/>
    <p:sldId xmlns:r="http://schemas.openxmlformats.org/officeDocument/2006/relationships" id="261" r:id="R0f0a6e1bd6dd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693575c5748ec" /><Relationship Type="http://schemas.openxmlformats.org/officeDocument/2006/relationships/slide" Target="/ppt/slides/slide1.xml" Id="Rb7374613b4824a30" /><Relationship Type="http://schemas.openxmlformats.org/officeDocument/2006/relationships/slide" Target="/ppt/slides/slide2.xml" Id="R20a6a5905ba340e2" /><Relationship Type="http://schemas.openxmlformats.org/officeDocument/2006/relationships/slide" Target="/ppt/slides/slide3.xml" Id="R93dca22697624d3e" /><Relationship Type="http://schemas.openxmlformats.org/officeDocument/2006/relationships/slide" Target="/ppt/slides/slide4.xml" Id="Re558523f21b44148" /><Relationship Type="http://schemas.openxmlformats.org/officeDocument/2006/relationships/slide" Target="/ppt/slides/slide5.xml" Id="Rac587814da5b436f" /><Relationship Type="http://schemas.openxmlformats.org/officeDocument/2006/relationships/slide" Target="/ppt/slides/slide6.xml" Id="R0f0a6e1bd6dd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9c7305e7f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6a8f9bed4358" /><Relationship Type="http://schemas.openxmlformats.org/officeDocument/2006/relationships/theme" Target="/ppt/slideMasters/theme/theme1.xml" Id="R1c41984c5c13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36a8f9bed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16c1c5c0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3f8d2f4a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3213358f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397ddae8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d8d480d0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22cc4e99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GRUNNARBEID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Myhres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