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1d2c896b2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372e329e94672"/>
  </p:sldMasterIdLst>
  <p:sldIdLst>
    <p:sldId xmlns:r="http://schemas.openxmlformats.org/officeDocument/2006/relationships" id="256" r:id="Rb26c39b478ef4963"/>
    <p:sldId xmlns:r="http://schemas.openxmlformats.org/officeDocument/2006/relationships" id="257" r:id="R0074685eed7e4b77"/>
    <p:sldId xmlns:r="http://schemas.openxmlformats.org/officeDocument/2006/relationships" id="258" r:id="R48b184b09f3941f0"/>
    <p:sldId xmlns:r="http://schemas.openxmlformats.org/officeDocument/2006/relationships" id="259" r:id="R8900e9540fbd4855"/>
    <p:sldId xmlns:r="http://schemas.openxmlformats.org/officeDocument/2006/relationships" id="260" r:id="R95f29dc043b7431d"/>
    <p:sldId xmlns:r="http://schemas.openxmlformats.org/officeDocument/2006/relationships" id="261" r:id="Ra0eb5fd8a3b54071"/>
    <p:sldId xmlns:r="http://schemas.openxmlformats.org/officeDocument/2006/relationships" id="262" r:id="R93ee5d0272ea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372e329e94672" /><Relationship Type="http://schemas.openxmlformats.org/officeDocument/2006/relationships/slide" Target="/ppt/slides/slide1.xml" Id="Rb26c39b478ef4963" /><Relationship Type="http://schemas.openxmlformats.org/officeDocument/2006/relationships/slide" Target="/ppt/slides/slide2.xml" Id="R0074685eed7e4b77" /><Relationship Type="http://schemas.openxmlformats.org/officeDocument/2006/relationships/slide" Target="/ppt/slides/slide3.xml" Id="R48b184b09f3941f0" /><Relationship Type="http://schemas.openxmlformats.org/officeDocument/2006/relationships/slide" Target="/ppt/slides/slide4.xml" Id="R8900e9540fbd4855" /><Relationship Type="http://schemas.openxmlformats.org/officeDocument/2006/relationships/slide" Target="/ppt/slides/slide5.xml" Id="R95f29dc043b7431d" /><Relationship Type="http://schemas.openxmlformats.org/officeDocument/2006/relationships/slide" Target="/ppt/slides/slide6.xml" Id="Ra0eb5fd8a3b54071" /><Relationship Type="http://schemas.openxmlformats.org/officeDocument/2006/relationships/slide" Target="/ppt/slides/slide7.xml" Id="R93ee5d0272ea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991de798c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f45d05af42ac" /><Relationship Type="http://schemas.openxmlformats.org/officeDocument/2006/relationships/theme" Target="/ppt/slideMasters/theme/theme1.xml" Id="R67f904699b70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7f45d05af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20643ec7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a6829feb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619bcc9b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5c2421b9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576e5f99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77e07b57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7bbcdb6d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GRUNNARBEID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GRUNNARBEID ENTREPRENØR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27 427 459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Myhres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ENTREPRENØR AS</a:t>
            </a:r>
          </a:p>
        </p:txBody>
      </p:sp>
    </p:spTree>
  </p:cSld>
  <p:clrMapOvr>
    <a:masterClrMapping xmlns:a="http://schemas.openxmlformats.org/drawingml/2006/main"/>
  </p:clrMapOvr>
</p:sld>
</file>