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d6f3351ce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68f111cc24db4"/>
  </p:sldMasterIdLst>
  <p:sldIdLst>
    <p:sldId xmlns:r="http://schemas.openxmlformats.org/officeDocument/2006/relationships" id="256" r:id="R134b0d034ffe4e45"/>
    <p:sldId xmlns:r="http://schemas.openxmlformats.org/officeDocument/2006/relationships" id="257" r:id="Rdb0e2312bc9a427e"/>
    <p:sldId xmlns:r="http://schemas.openxmlformats.org/officeDocument/2006/relationships" id="258" r:id="Re99f6173e7ac4579"/>
    <p:sldId xmlns:r="http://schemas.openxmlformats.org/officeDocument/2006/relationships" id="259" r:id="R603dd1f3f67a4a76"/>
    <p:sldId xmlns:r="http://schemas.openxmlformats.org/officeDocument/2006/relationships" id="260" r:id="Rd954a484a55a4047"/>
    <p:sldId xmlns:r="http://schemas.openxmlformats.org/officeDocument/2006/relationships" id="261" r:id="Raca26c2430624bf1"/>
    <p:sldId xmlns:r="http://schemas.openxmlformats.org/officeDocument/2006/relationships" id="262" r:id="R0ca2295e1ba4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68f111cc24db4" /><Relationship Type="http://schemas.openxmlformats.org/officeDocument/2006/relationships/slide" Target="/ppt/slides/slide1.xml" Id="R134b0d034ffe4e45" /><Relationship Type="http://schemas.openxmlformats.org/officeDocument/2006/relationships/slide" Target="/ppt/slides/slide2.xml" Id="Rdb0e2312bc9a427e" /><Relationship Type="http://schemas.openxmlformats.org/officeDocument/2006/relationships/slide" Target="/ppt/slides/slide3.xml" Id="Re99f6173e7ac4579" /><Relationship Type="http://schemas.openxmlformats.org/officeDocument/2006/relationships/slide" Target="/ppt/slides/slide4.xml" Id="R603dd1f3f67a4a76" /><Relationship Type="http://schemas.openxmlformats.org/officeDocument/2006/relationships/slide" Target="/ppt/slides/slide5.xml" Id="Rd954a484a55a4047" /><Relationship Type="http://schemas.openxmlformats.org/officeDocument/2006/relationships/slide" Target="/ppt/slides/slide6.xml" Id="Raca26c2430624bf1" /><Relationship Type="http://schemas.openxmlformats.org/officeDocument/2006/relationships/slide" Target="/ppt/slides/slide7.xml" Id="R0ca2295e1ba4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0ed58e625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c80ddc534a90" /><Relationship Type="http://schemas.openxmlformats.org/officeDocument/2006/relationships/theme" Target="/ppt/slideMasters/theme/theme1.xml" Id="Rcd4c04638a84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9c80ddc53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7b812831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a9ccc614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adcbc516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1f38a2af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62f16eec4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02d206d9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aaee66aa0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24/7 RØRLEGGERVAKTEN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24/7 RØRLEGGERVAKTEN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17 422 897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5 772 693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HEYDARI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21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oslo@247rv.no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www.247rorleggervakten.no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AS</a:t>
            </a:r>
          </a:p>
        </p:txBody>
      </p:sp>
    </p:spTree>
  </p:cSld>
  <p:clrMapOvr>
    <a:masterClrMapping xmlns:a="http://schemas.openxmlformats.org/drawingml/2006/main"/>
  </p:clrMapOvr>
</p:sld>
</file>