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51ddfb513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bb621ff304738"/>
  </p:sldMasterIdLst>
  <p:sldIdLst>
    <p:sldId xmlns:r="http://schemas.openxmlformats.org/officeDocument/2006/relationships" id="256" r:id="R5876ad943cb742d7"/>
    <p:sldId xmlns:r="http://schemas.openxmlformats.org/officeDocument/2006/relationships" id="257" r:id="Re57a5ed92a1e4e35"/>
    <p:sldId xmlns:r="http://schemas.openxmlformats.org/officeDocument/2006/relationships" id="258" r:id="Rfab35ac33e844f0c"/>
    <p:sldId xmlns:r="http://schemas.openxmlformats.org/officeDocument/2006/relationships" id="259" r:id="Rcf375c0440cd412f"/>
    <p:sldId xmlns:r="http://schemas.openxmlformats.org/officeDocument/2006/relationships" id="260" r:id="Re98e7553ea524ba8"/>
    <p:sldId xmlns:r="http://schemas.openxmlformats.org/officeDocument/2006/relationships" id="261" r:id="Raf7b0ca8ca47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bb621ff304738" /><Relationship Type="http://schemas.openxmlformats.org/officeDocument/2006/relationships/slide" Target="/ppt/slides/slide1.xml" Id="R5876ad943cb742d7" /><Relationship Type="http://schemas.openxmlformats.org/officeDocument/2006/relationships/slide" Target="/ppt/slides/slide2.xml" Id="Re57a5ed92a1e4e35" /><Relationship Type="http://schemas.openxmlformats.org/officeDocument/2006/relationships/slide" Target="/ppt/slides/slide3.xml" Id="Rfab35ac33e844f0c" /><Relationship Type="http://schemas.openxmlformats.org/officeDocument/2006/relationships/slide" Target="/ppt/slides/slide4.xml" Id="Rcf375c0440cd412f" /><Relationship Type="http://schemas.openxmlformats.org/officeDocument/2006/relationships/slide" Target="/ppt/slides/slide5.xml" Id="Re98e7553ea524ba8" /><Relationship Type="http://schemas.openxmlformats.org/officeDocument/2006/relationships/slide" Target="/ppt/slides/slide6.xml" Id="Raf7b0ca8ca47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fe849266e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c6ef1637424a" /><Relationship Type="http://schemas.openxmlformats.org/officeDocument/2006/relationships/theme" Target="/ppt/slideMasters/theme/theme1.xml" Id="R08629aa0e082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ec6ef1637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40ab97f0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a1feb6f7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1532e505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0c692d79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8ee365df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399f9c0a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BERNT DAHL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Kaskøvegen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926 820 826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BYGGTJENESTER AS</a:t>
            </a:r>
          </a:p>
        </p:txBody>
      </p:sp>
    </p:spTree>
  </p:cSld>
  <p:clrMapOvr>
    <a:masterClrMapping xmlns:a="http://schemas.openxmlformats.org/drawingml/2006/main"/>
  </p:clrMapOvr>
</p:sld>
</file>