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32bbcf43d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c939ff7ce4769"/>
  </p:sldMasterIdLst>
  <p:sldIdLst>
    <p:sldId xmlns:r="http://schemas.openxmlformats.org/officeDocument/2006/relationships" id="256" r:id="R8bacce360300428e"/>
    <p:sldId xmlns:r="http://schemas.openxmlformats.org/officeDocument/2006/relationships" id="257" r:id="R20e2c2e0129d491c"/>
    <p:sldId xmlns:r="http://schemas.openxmlformats.org/officeDocument/2006/relationships" id="258" r:id="R16819e4c90b04fa8"/>
    <p:sldId xmlns:r="http://schemas.openxmlformats.org/officeDocument/2006/relationships" id="259" r:id="R2ca7bdcc524943ab"/>
    <p:sldId xmlns:r="http://schemas.openxmlformats.org/officeDocument/2006/relationships" id="260" r:id="R86d94039ad2f4682"/>
    <p:sldId xmlns:r="http://schemas.openxmlformats.org/officeDocument/2006/relationships" id="261" r:id="Rc2ea7f84d74b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c939ff7ce4769" /><Relationship Type="http://schemas.openxmlformats.org/officeDocument/2006/relationships/slide" Target="/ppt/slides/slide1.xml" Id="R8bacce360300428e" /><Relationship Type="http://schemas.openxmlformats.org/officeDocument/2006/relationships/slide" Target="/ppt/slides/slide2.xml" Id="R20e2c2e0129d491c" /><Relationship Type="http://schemas.openxmlformats.org/officeDocument/2006/relationships/slide" Target="/ppt/slides/slide3.xml" Id="R16819e4c90b04fa8" /><Relationship Type="http://schemas.openxmlformats.org/officeDocument/2006/relationships/slide" Target="/ppt/slides/slide4.xml" Id="R2ca7bdcc524943ab" /><Relationship Type="http://schemas.openxmlformats.org/officeDocument/2006/relationships/slide" Target="/ppt/slides/slide5.xml" Id="R86d94039ad2f4682" /><Relationship Type="http://schemas.openxmlformats.org/officeDocument/2006/relationships/slide" Target="/ppt/slides/slide6.xml" Id="Rc2ea7f84d74b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6ccdec510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7a5bf5474626" /><Relationship Type="http://schemas.openxmlformats.org/officeDocument/2006/relationships/theme" Target="/ppt/slideMasters/theme/theme1.xml" Id="Raccb338207ae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c7a5bf547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3137ab9f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c203fb29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08393c0d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0e0f405e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1c475327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aa93e978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FORRESTAD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2652 Svingvoll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926 822 632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FORRESTAD MASKIN</a:t>
            </a:r>
          </a:p>
        </p:txBody>
      </p:sp>
    </p:spTree>
  </p:cSld>
  <p:clrMapOvr>
    <a:masterClrMapping xmlns:a="http://schemas.openxmlformats.org/drawingml/2006/main"/>
  </p:clrMapOvr>
</p:sld>
</file>