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08838e15048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3a42cfa939451e"/>
  </p:sldMasterIdLst>
  <p:sldIdLst>
    <p:sldId xmlns:r="http://schemas.openxmlformats.org/officeDocument/2006/relationships" id="256" r:id="R52e4ff6c2d7d4167"/>
    <p:sldId xmlns:r="http://schemas.openxmlformats.org/officeDocument/2006/relationships" id="257" r:id="Rcc8b7232c9c947c9"/>
    <p:sldId xmlns:r="http://schemas.openxmlformats.org/officeDocument/2006/relationships" id="258" r:id="R8bc10b1ec4054312"/>
    <p:sldId xmlns:r="http://schemas.openxmlformats.org/officeDocument/2006/relationships" id="259" r:id="Ra087480c2ad64d30"/>
    <p:sldId xmlns:r="http://schemas.openxmlformats.org/officeDocument/2006/relationships" id="260" r:id="R9beb42d226374a97"/>
    <p:sldId xmlns:r="http://schemas.openxmlformats.org/officeDocument/2006/relationships" id="261" r:id="Rd55a1745b9d345ee"/>
    <p:sldId xmlns:r="http://schemas.openxmlformats.org/officeDocument/2006/relationships" id="262" r:id="Rf244d273d26746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a42cfa939451e" /><Relationship Type="http://schemas.openxmlformats.org/officeDocument/2006/relationships/slide" Target="/ppt/slides/slide1.xml" Id="R52e4ff6c2d7d4167" /><Relationship Type="http://schemas.openxmlformats.org/officeDocument/2006/relationships/slide" Target="/ppt/slides/slide2.xml" Id="Rcc8b7232c9c947c9" /><Relationship Type="http://schemas.openxmlformats.org/officeDocument/2006/relationships/slide" Target="/ppt/slides/slide3.xml" Id="R8bc10b1ec4054312" /><Relationship Type="http://schemas.openxmlformats.org/officeDocument/2006/relationships/slide" Target="/ppt/slides/slide4.xml" Id="Ra087480c2ad64d30" /><Relationship Type="http://schemas.openxmlformats.org/officeDocument/2006/relationships/slide" Target="/ppt/slides/slide5.xml" Id="R9beb42d226374a97" /><Relationship Type="http://schemas.openxmlformats.org/officeDocument/2006/relationships/slide" Target="/ppt/slides/slide6.xml" Id="Rd55a1745b9d345ee" /><Relationship Type="http://schemas.openxmlformats.org/officeDocument/2006/relationships/slide" Target="/ppt/slides/slide7.xml" Id="Rf244d273d26746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5a2ff784c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4949c2a454e08" /><Relationship Type="http://schemas.openxmlformats.org/officeDocument/2006/relationships/theme" Target="/ppt/slideMasters/theme/theme1.xml" Id="Rf39914218b19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4949c2a454e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9dc73e024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5f0f3fc10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57349ed14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54d6dd806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41b0f681a4d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f8708c58a40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c0c32fca0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NORDISK BERGTEKNIK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BERGTEKNIK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NORDISK BERGTEKNIK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BERGTEKNIK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BERGTEKNIK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BERGTEKNIK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7 809 801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−18 384 653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168 774 851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313 865 144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BERGTEKNIK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NORDISK BERGTEKNIK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BERGTEKNIK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926 828 673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BERGTEKNIK AS</a:t>
            </a:r>
          </a:p>
        </p:txBody>
      </p:sp>
    </p:spTree>
  </p:cSld>
  <p:clrMapOvr>
    <a:masterClrMapping xmlns:a="http://schemas.openxmlformats.org/drawingml/2006/main"/>
  </p:clrMapOvr>
</p:sld>
</file>