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6ac73b3cb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087e4e19d4c98"/>
  </p:sldMasterIdLst>
  <p:sldIdLst>
    <p:sldId xmlns:r="http://schemas.openxmlformats.org/officeDocument/2006/relationships" id="256" r:id="R48632586c2da436e"/>
    <p:sldId xmlns:r="http://schemas.openxmlformats.org/officeDocument/2006/relationships" id="257" r:id="R83bd595252f94a2b"/>
    <p:sldId xmlns:r="http://schemas.openxmlformats.org/officeDocument/2006/relationships" id="258" r:id="Rd278e76b26f64548"/>
    <p:sldId xmlns:r="http://schemas.openxmlformats.org/officeDocument/2006/relationships" id="259" r:id="R873759c34b4b4557"/>
    <p:sldId xmlns:r="http://schemas.openxmlformats.org/officeDocument/2006/relationships" id="260" r:id="R80e535faf4da4eef"/>
    <p:sldId xmlns:r="http://schemas.openxmlformats.org/officeDocument/2006/relationships" id="261" r:id="Rad3faa8f94914b3c"/>
    <p:sldId xmlns:r="http://schemas.openxmlformats.org/officeDocument/2006/relationships" id="262" r:id="R279cc19082da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087e4e19d4c98" /><Relationship Type="http://schemas.openxmlformats.org/officeDocument/2006/relationships/slide" Target="/ppt/slides/slide1.xml" Id="R48632586c2da436e" /><Relationship Type="http://schemas.openxmlformats.org/officeDocument/2006/relationships/slide" Target="/ppt/slides/slide2.xml" Id="R83bd595252f94a2b" /><Relationship Type="http://schemas.openxmlformats.org/officeDocument/2006/relationships/slide" Target="/ppt/slides/slide3.xml" Id="Rd278e76b26f64548" /><Relationship Type="http://schemas.openxmlformats.org/officeDocument/2006/relationships/slide" Target="/ppt/slides/slide4.xml" Id="R873759c34b4b4557" /><Relationship Type="http://schemas.openxmlformats.org/officeDocument/2006/relationships/slide" Target="/ppt/slides/slide5.xml" Id="R80e535faf4da4eef" /><Relationship Type="http://schemas.openxmlformats.org/officeDocument/2006/relationships/slide" Target="/ppt/slides/slide6.xml" Id="Rad3faa8f94914b3c" /><Relationship Type="http://schemas.openxmlformats.org/officeDocument/2006/relationships/slide" Target="/ppt/slides/slide7.xml" Id="R279cc19082da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ea02b4cad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bc22efd94b0a" /><Relationship Type="http://schemas.openxmlformats.org/officeDocument/2006/relationships/theme" Target="/ppt/slideMasters/theme/theme1.xml" Id="R29214b5c51e7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1bc22efd9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e06a3865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478a4922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96ec44d6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a3f03d7b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fab320fd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fce5bbee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d8cd6826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VDW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849 639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DEN WEGHE BART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Ringkollvei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926 829 297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VDW HOLDING AS</a:t>
            </a:r>
          </a:p>
        </p:txBody>
      </p:sp>
    </p:spTree>
  </p:cSld>
  <p:clrMapOvr>
    <a:masterClrMapping xmlns:a="http://schemas.openxmlformats.org/drawingml/2006/main"/>
  </p:clrMapOvr>
</p:sld>
</file>