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72d9cf99c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fabbb477c4c4f"/>
  </p:sldMasterIdLst>
  <p:sldIdLst>
    <p:sldId xmlns:r="http://schemas.openxmlformats.org/officeDocument/2006/relationships" id="256" r:id="R2617f92ec3984ae2"/>
    <p:sldId xmlns:r="http://schemas.openxmlformats.org/officeDocument/2006/relationships" id="257" r:id="Rccfc729a09ad4968"/>
    <p:sldId xmlns:r="http://schemas.openxmlformats.org/officeDocument/2006/relationships" id="258" r:id="Re11bc62961a84aa7"/>
    <p:sldId xmlns:r="http://schemas.openxmlformats.org/officeDocument/2006/relationships" id="259" r:id="Rfff42458564649d5"/>
    <p:sldId xmlns:r="http://schemas.openxmlformats.org/officeDocument/2006/relationships" id="260" r:id="R5a035e7ec1ec499a"/>
    <p:sldId xmlns:r="http://schemas.openxmlformats.org/officeDocument/2006/relationships" id="261" r:id="R076969118754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fabbb477c4c4f" /><Relationship Type="http://schemas.openxmlformats.org/officeDocument/2006/relationships/slide" Target="/ppt/slides/slide1.xml" Id="R2617f92ec3984ae2" /><Relationship Type="http://schemas.openxmlformats.org/officeDocument/2006/relationships/slide" Target="/ppt/slides/slide2.xml" Id="Rccfc729a09ad4968" /><Relationship Type="http://schemas.openxmlformats.org/officeDocument/2006/relationships/slide" Target="/ppt/slides/slide3.xml" Id="Re11bc62961a84aa7" /><Relationship Type="http://schemas.openxmlformats.org/officeDocument/2006/relationships/slide" Target="/ppt/slides/slide4.xml" Id="Rfff42458564649d5" /><Relationship Type="http://schemas.openxmlformats.org/officeDocument/2006/relationships/slide" Target="/ppt/slides/slide5.xml" Id="R5a035e7ec1ec499a" /><Relationship Type="http://schemas.openxmlformats.org/officeDocument/2006/relationships/slide" Target="/ppt/slides/slide6.xml" Id="R076969118754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f3eaf24d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e1ca2909416e" /><Relationship Type="http://schemas.openxmlformats.org/officeDocument/2006/relationships/theme" Target="/ppt/slideMasters/theme/theme1.xml" Id="R0be089ef8047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7e1ca2909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879e59a4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e42596317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3765020a2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485d3d74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52f6270c44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d9ca2a81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NORFAS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NORFAS AS</a:t>
            </a:r>
          </a:p>
        </p:txBody>
      </p:sp>
    </p:spTree>
  </p:cSld>
  <p:clrMapOvr>
    <a:masterClrMapping xmlns:a="http://schemas.openxmlformats.org/drawingml/2006/main"/>
  </p:clrMapOvr>
</p:sld>
</file>