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74609c33314f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54285b0ba14e85"/>
  </p:sldMasterIdLst>
  <p:sldIdLst>
    <p:sldId xmlns:r="http://schemas.openxmlformats.org/officeDocument/2006/relationships" id="256" r:id="R9b31e19e68ab4f60"/>
    <p:sldId xmlns:r="http://schemas.openxmlformats.org/officeDocument/2006/relationships" id="257" r:id="R0aeaa638a251486f"/>
    <p:sldId xmlns:r="http://schemas.openxmlformats.org/officeDocument/2006/relationships" id="258" r:id="R53295259a2964e8e"/>
    <p:sldId xmlns:r="http://schemas.openxmlformats.org/officeDocument/2006/relationships" id="259" r:id="Raf43c9f813774c6b"/>
    <p:sldId xmlns:r="http://schemas.openxmlformats.org/officeDocument/2006/relationships" id="260" r:id="R46cca14633b54cd5"/>
    <p:sldId xmlns:r="http://schemas.openxmlformats.org/officeDocument/2006/relationships" id="261" r:id="R096b3a13e0334c29"/>
    <p:sldId xmlns:r="http://schemas.openxmlformats.org/officeDocument/2006/relationships" id="262" r:id="R77a6efbbf15949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4285b0ba14e85" /><Relationship Type="http://schemas.openxmlformats.org/officeDocument/2006/relationships/slide" Target="/ppt/slides/slide1.xml" Id="R9b31e19e68ab4f60" /><Relationship Type="http://schemas.openxmlformats.org/officeDocument/2006/relationships/slide" Target="/ppt/slides/slide2.xml" Id="R0aeaa638a251486f" /><Relationship Type="http://schemas.openxmlformats.org/officeDocument/2006/relationships/slide" Target="/ppt/slides/slide3.xml" Id="R53295259a2964e8e" /><Relationship Type="http://schemas.openxmlformats.org/officeDocument/2006/relationships/slide" Target="/ppt/slides/slide4.xml" Id="Raf43c9f813774c6b" /><Relationship Type="http://schemas.openxmlformats.org/officeDocument/2006/relationships/slide" Target="/ppt/slides/slide5.xml" Id="R46cca14633b54cd5" /><Relationship Type="http://schemas.openxmlformats.org/officeDocument/2006/relationships/slide" Target="/ppt/slides/slide6.xml" Id="R096b3a13e0334c29" /><Relationship Type="http://schemas.openxmlformats.org/officeDocument/2006/relationships/slide" Target="/ppt/slides/slide7.xml" Id="R77a6efbbf15949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4fabfe90a46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ec4d11d014ff0" /><Relationship Type="http://schemas.openxmlformats.org/officeDocument/2006/relationships/theme" Target="/ppt/slideMasters/theme/theme1.xml" Id="Rcd28ba52734a4a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aec4d11d014f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cd1eea81f49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7147b67f54a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c76f252ee4f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821597edb43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548b7514c4a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7d267e03e45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3094f9676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NORFAS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NORFAS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NORFAS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NORFAS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NORFAS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NORFAS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8 012 433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1 206 327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1 712 678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2 474 131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NORFAS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JARLE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REINHOLDTSEN TROND ARNE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SINDRE SÆTRA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KARLENGEN HARRY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RØDBY ANDREAS TANDBERG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TILLEREGGEN JOSTEIN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NORFAS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Gråterudveien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926 832 158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NORFAS AS</a:t>
            </a:r>
          </a:p>
        </p:txBody>
      </p:sp>
    </p:spTree>
  </p:cSld>
  <p:clrMapOvr>
    <a:masterClrMapping xmlns:a="http://schemas.openxmlformats.org/drawingml/2006/main"/>
  </p:clrMapOvr>
</p:sld>
</file>