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be4b4a5e3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dfc9424374d5d"/>
  </p:sldMasterIdLst>
  <p:sldIdLst>
    <p:sldId xmlns:r="http://schemas.openxmlformats.org/officeDocument/2006/relationships" id="256" r:id="R5e73b2e276334076"/>
    <p:sldId xmlns:r="http://schemas.openxmlformats.org/officeDocument/2006/relationships" id="257" r:id="R9aa726d23c4e4dd2"/>
    <p:sldId xmlns:r="http://schemas.openxmlformats.org/officeDocument/2006/relationships" id="258" r:id="Rd33de27cd5de4c56"/>
    <p:sldId xmlns:r="http://schemas.openxmlformats.org/officeDocument/2006/relationships" id="259" r:id="R69f9b526d0ad4366"/>
    <p:sldId xmlns:r="http://schemas.openxmlformats.org/officeDocument/2006/relationships" id="260" r:id="R978426e1a18b4dbc"/>
    <p:sldId xmlns:r="http://schemas.openxmlformats.org/officeDocument/2006/relationships" id="261" r:id="Rd118a25a8d58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fc9424374d5d" /><Relationship Type="http://schemas.openxmlformats.org/officeDocument/2006/relationships/slide" Target="/ppt/slides/slide1.xml" Id="R5e73b2e276334076" /><Relationship Type="http://schemas.openxmlformats.org/officeDocument/2006/relationships/slide" Target="/ppt/slides/slide2.xml" Id="R9aa726d23c4e4dd2" /><Relationship Type="http://schemas.openxmlformats.org/officeDocument/2006/relationships/slide" Target="/ppt/slides/slide3.xml" Id="Rd33de27cd5de4c56" /><Relationship Type="http://schemas.openxmlformats.org/officeDocument/2006/relationships/slide" Target="/ppt/slides/slide4.xml" Id="R69f9b526d0ad4366" /><Relationship Type="http://schemas.openxmlformats.org/officeDocument/2006/relationships/slide" Target="/ppt/slides/slide5.xml" Id="R978426e1a18b4dbc" /><Relationship Type="http://schemas.openxmlformats.org/officeDocument/2006/relationships/slide" Target="/ppt/slides/slide6.xml" Id="Rd118a25a8d58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464b48060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0a62e07804cf9" /><Relationship Type="http://schemas.openxmlformats.org/officeDocument/2006/relationships/theme" Target="/ppt/slideMasters/theme/theme1.xml" Id="Rfb71852133de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0a62e0780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8c32e1f8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3c6cc0ba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687c31b4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992618493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061e134b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e348499f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FUNDAMENTERING &amp; BERGBORING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