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d2f670d27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b2e259e4e4c90"/>
  </p:sldMasterIdLst>
  <p:sldIdLst>
    <p:sldId xmlns:r="http://schemas.openxmlformats.org/officeDocument/2006/relationships" id="256" r:id="Rad0ff7513446419a"/>
    <p:sldId xmlns:r="http://schemas.openxmlformats.org/officeDocument/2006/relationships" id="257" r:id="R318018f136904a9a"/>
    <p:sldId xmlns:r="http://schemas.openxmlformats.org/officeDocument/2006/relationships" id="258" r:id="Rad473afb74d3496d"/>
    <p:sldId xmlns:r="http://schemas.openxmlformats.org/officeDocument/2006/relationships" id="259" r:id="R88f2def14bca494c"/>
    <p:sldId xmlns:r="http://schemas.openxmlformats.org/officeDocument/2006/relationships" id="260" r:id="R2426fee379bf4edf"/>
    <p:sldId xmlns:r="http://schemas.openxmlformats.org/officeDocument/2006/relationships" id="261" r:id="R0af05218a7f84c47"/>
    <p:sldId xmlns:r="http://schemas.openxmlformats.org/officeDocument/2006/relationships" id="262" r:id="R958d6ff6f1c6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b2e259e4e4c90" /><Relationship Type="http://schemas.openxmlformats.org/officeDocument/2006/relationships/slide" Target="/ppt/slides/slide1.xml" Id="Rad0ff7513446419a" /><Relationship Type="http://schemas.openxmlformats.org/officeDocument/2006/relationships/slide" Target="/ppt/slides/slide2.xml" Id="R318018f136904a9a" /><Relationship Type="http://schemas.openxmlformats.org/officeDocument/2006/relationships/slide" Target="/ppt/slides/slide3.xml" Id="Rad473afb74d3496d" /><Relationship Type="http://schemas.openxmlformats.org/officeDocument/2006/relationships/slide" Target="/ppt/slides/slide4.xml" Id="R88f2def14bca494c" /><Relationship Type="http://schemas.openxmlformats.org/officeDocument/2006/relationships/slide" Target="/ppt/slides/slide5.xml" Id="R2426fee379bf4edf" /><Relationship Type="http://schemas.openxmlformats.org/officeDocument/2006/relationships/slide" Target="/ppt/slides/slide6.xml" Id="R0af05218a7f84c47" /><Relationship Type="http://schemas.openxmlformats.org/officeDocument/2006/relationships/slide" Target="/ppt/slides/slide7.xml" Id="R958d6ff6f1c6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a18b13e5641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ed7768a604b6b" /><Relationship Type="http://schemas.openxmlformats.org/officeDocument/2006/relationships/theme" Target="/ppt/slideMasters/theme/theme1.xml" Id="R05f90550ac4748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ed7768a60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fc01250cc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a29d1ceec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97bd2e231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7ad2f73d64a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1114ede2b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f53d70fd840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d0d84f8a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 FUNDAMENTERING &amp; BERGBORING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 FUNDAMENTERING &amp; BERGBORING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576 930 000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98 075 000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356 409 000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VEIDEKKE ENTREPRENØR AS  –  87,5 %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FJELLBERG EIENDOM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 FUNDAMENTERING &amp; BERGBORING AS</a:t>
            </a:r>
          </a:p>
        </p:txBody>
      </p:sp>
    </p:spTree>
  </p:cSld>
  <p:clrMapOvr>
    <a:masterClrMapping xmlns:a="http://schemas.openxmlformats.org/drawingml/2006/main"/>
  </p:clrMapOvr>
</p:sld>
</file>