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cad204683f44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671c7abe5e47ff"/>
  </p:sldMasterIdLst>
  <p:sldIdLst>
    <p:sldId xmlns:r="http://schemas.openxmlformats.org/officeDocument/2006/relationships" id="256" r:id="Rb9aec6851e8043d4"/>
    <p:sldId xmlns:r="http://schemas.openxmlformats.org/officeDocument/2006/relationships" id="257" r:id="R34f3fc1c23394ccf"/>
    <p:sldId xmlns:r="http://schemas.openxmlformats.org/officeDocument/2006/relationships" id="258" r:id="Rf74f857842954eca"/>
    <p:sldId xmlns:r="http://schemas.openxmlformats.org/officeDocument/2006/relationships" id="259" r:id="Rd1f240e9ea0141f4"/>
    <p:sldId xmlns:r="http://schemas.openxmlformats.org/officeDocument/2006/relationships" id="260" r:id="R8c835728cf5a493f"/>
    <p:sldId xmlns:r="http://schemas.openxmlformats.org/officeDocument/2006/relationships" id="261" r:id="R90fa2b8d661948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671c7abe5e47ff" /><Relationship Type="http://schemas.openxmlformats.org/officeDocument/2006/relationships/slide" Target="/ppt/slides/slide1.xml" Id="Rb9aec6851e8043d4" /><Relationship Type="http://schemas.openxmlformats.org/officeDocument/2006/relationships/slide" Target="/ppt/slides/slide2.xml" Id="R34f3fc1c23394ccf" /><Relationship Type="http://schemas.openxmlformats.org/officeDocument/2006/relationships/slide" Target="/ppt/slides/slide3.xml" Id="Rf74f857842954eca" /><Relationship Type="http://schemas.openxmlformats.org/officeDocument/2006/relationships/slide" Target="/ppt/slides/slide4.xml" Id="Rd1f240e9ea0141f4" /><Relationship Type="http://schemas.openxmlformats.org/officeDocument/2006/relationships/slide" Target="/ppt/slides/slide5.xml" Id="R8c835728cf5a493f" /><Relationship Type="http://schemas.openxmlformats.org/officeDocument/2006/relationships/slide" Target="/ppt/slides/slide6.xml" Id="R90fa2b8d661948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b8a3d243804b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339e28080421a" /><Relationship Type="http://schemas.openxmlformats.org/officeDocument/2006/relationships/theme" Target="/ppt/slideMasters/theme/theme1.xml" Id="R3d162ddaf5264c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1339e2808042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47fdf861542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b5907189141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b7a3ea2cc4b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d4f3fee6e47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109ed2bce4a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4f5e3bf8743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 &amp; GRUNNTEKNIKK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&amp; GRUNNTEKNIKK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&amp; GRUNNTEKNIKK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&amp; GRUNNTEKNIKK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&amp; GRUNNTEKNIKK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&amp; GRUNNTEKNIKK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Selnesveien 328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7170 Åfjord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926 848 399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&amp; GRUNNTEKNIKK AS</a:t>
            </a:r>
          </a:p>
        </p:txBody>
      </p:sp>
    </p:spTree>
  </p:cSld>
  <p:clrMapOvr>
    <a:masterClrMapping xmlns:a="http://schemas.openxmlformats.org/drawingml/2006/main"/>
  </p:clrMapOvr>
</p:sld>
</file>