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88c2885ce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83fba60a947a5"/>
  </p:sldMasterIdLst>
  <p:sldIdLst>
    <p:sldId xmlns:r="http://schemas.openxmlformats.org/officeDocument/2006/relationships" id="256" r:id="R39d8af2065674add"/>
    <p:sldId xmlns:r="http://schemas.openxmlformats.org/officeDocument/2006/relationships" id="257" r:id="R7c303809042642bb"/>
    <p:sldId xmlns:r="http://schemas.openxmlformats.org/officeDocument/2006/relationships" id="258" r:id="Rff89dd15ad7846ed"/>
    <p:sldId xmlns:r="http://schemas.openxmlformats.org/officeDocument/2006/relationships" id="259" r:id="R200b63f9b1934764"/>
    <p:sldId xmlns:r="http://schemas.openxmlformats.org/officeDocument/2006/relationships" id="260" r:id="Rac23bc22a71845b9"/>
    <p:sldId xmlns:r="http://schemas.openxmlformats.org/officeDocument/2006/relationships" id="261" r:id="Re2b6e232bf91427c"/>
    <p:sldId xmlns:r="http://schemas.openxmlformats.org/officeDocument/2006/relationships" id="262" r:id="R43cad7f223ad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83fba60a947a5" /><Relationship Type="http://schemas.openxmlformats.org/officeDocument/2006/relationships/slide" Target="/ppt/slides/slide1.xml" Id="R39d8af2065674add" /><Relationship Type="http://schemas.openxmlformats.org/officeDocument/2006/relationships/slide" Target="/ppt/slides/slide2.xml" Id="R7c303809042642bb" /><Relationship Type="http://schemas.openxmlformats.org/officeDocument/2006/relationships/slide" Target="/ppt/slides/slide3.xml" Id="Rff89dd15ad7846ed" /><Relationship Type="http://schemas.openxmlformats.org/officeDocument/2006/relationships/slide" Target="/ppt/slides/slide4.xml" Id="R200b63f9b1934764" /><Relationship Type="http://schemas.openxmlformats.org/officeDocument/2006/relationships/slide" Target="/ppt/slides/slide5.xml" Id="Rac23bc22a71845b9" /><Relationship Type="http://schemas.openxmlformats.org/officeDocument/2006/relationships/slide" Target="/ppt/slides/slide6.xml" Id="Re2b6e232bf91427c" /><Relationship Type="http://schemas.openxmlformats.org/officeDocument/2006/relationships/slide" Target="/ppt/slides/slide7.xml" Id="R43cad7f223ad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074d1cdb0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4a7326fa42c0" /><Relationship Type="http://schemas.openxmlformats.org/officeDocument/2006/relationships/theme" Target="/ppt/slideMasters/theme/theme1.xml" Id="R5b68d0d5f9dc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24a7326fa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fffb4059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99b42076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36e426ce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d4024a81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c614657e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1765a925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f563e833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&amp; GRUNNTEKNIKK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&amp; GRUNNTEKNIKK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8 384 645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 JOAKIM SYLTERN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FRODE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Selnesveien 328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926 848 399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